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94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94"/>
          </p14:sldIdLst>
        </p14:section>
        <p14:section name="Design, Morph, Annotate, Work Together, Tell Me" id="{B9B51309-D148-4332-87C2-07BE32FBCA3B}">
          <p14:sldIdLst>
            <p14:sldId id="271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CAB6"/>
    <a:srgbClr val="D24726"/>
    <a:srgbClr val="404040"/>
    <a:srgbClr val="FF9B45"/>
    <a:srgbClr val="DD462F"/>
    <a:srgbClr val="F8CF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241" autoAdjust="0"/>
  </p:normalViewPr>
  <p:slideViewPr>
    <p:cSldViewPr snapToGrid="0">
      <p:cViewPr varScale="1">
        <p:scale>
          <a:sx n="135" d="100"/>
          <a:sy n="135" d="100"/>
        </p:scale>
        <p:origin x="305" y="7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02/04/2023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02/04/2023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02/04/2023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02/04/2023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anchor="ctr" anchorCtr="0">
            <a:normAutofit/>
          </a:bodyPr>
          <a:lstStyle/>
          <a:p>
            <a:pPr>
              <a:defRPr sz="4800" b="1">
                <a:solidFill>
                  <a:schemeClr val="bg1"/>
                </a:solidFill>
                <a:latin typeface="Arial Black" panose="020B0A04020102020204" pitchFamily="34" charset="0"/>
              </a:defRPr>
            </a:pPr>
            <a:r>
              <a:t>MARKET</a:t>
            </a:r>
            <a:r>
              <a:rPr lang="sr-Latn-RS" sz="4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sr-Latn-RS" sz="4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en-US" sz="4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Market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21207" y="1192929"/>
            <a:ext cx="10433305" cy="1028336"/>
          </a:xfrm>
        </p:spPr>
        <p:txBody>
          <a:bodyPr>
            <a:noAutofit/>
          </a:bodyPr>
          <a:lstStyle/>
          <a:p>
            <a:pPr algn="just">
              <a:defRPr sz="1800"/>
            </a:pPr>
            <a:r>
              <a:t>The market mechanism represents the place where supply and demand are confronted, and the mechanism through which all results of work are valued. </a:t>
            </a:r>
            <a:endParaRPr lang="en-US" sz="18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0186" y="2221265"/>
            <a:ext cx="10551038" cy="3977640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Tx/>
              <a:buChar char="-"/>
              <a:defRPr sz="2000"/>
            </a:pPr>
            <a:r>
              <a:rPr b="1"/>
              <a:t>free market -a free</a:t>
            </a:r>
            <a:r>
              <a:t> market mechanism, </a:t>
            </a:r>
            <a:endParaRPr lang="sr-Latn-RS" sz="2000" dirty="0" smtClean="0"/>
          </a:p>
          <a:p>
            <a:pPr marL="342900" indent="-342900" algn="just">
              <a:buFontTx/>
              <a:buChar char="-"/>
              <a:defRPr sz="2000"/>
            </a:pPr>
            <a:r>
              <a:t>in the world, </a:t>
            </a:r>
            <a:r>
              <a:rPr b="1"/>
              <a:t>there is no free market, </a:t>
            </a:r>
            <a:r>
              <a:t>it is more or less under the influence of state intervention and national international monopolies. </a:t>
            </a:r>
            <a:endParaRPr lang="sr-Latn-RS" sz="2000" dirty="0" smtClean="0"/>
          </a:p>
          <a:p>
            <a:pPr marL="342900" indent="-342900" algn="just">
              <a:buFontTx/>
              <a:buChar char="-"/>
              <a:defRPr sz="2000"/>
            </a:pPr>
            <a:r>
              <a:t>It is a state - monopolistic regulation of the economy and the market.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2062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ree Market - Econli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412" y="389279"/>
            <a:ext cx="4309812" cy="3077490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Content Placeholder 17"/>
          <p:cNvSpPr txBox="1">
            <a:spLocks/>
          </p:cNvSpPr>
          <p:nvPr/>
        </p:nvSpPr>
        <p:spPr>
          <a:xfrm>
            <a:off x="541610" y="1524708"/>
            <a:ext cx="4321704" cy="387151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Aft>
                <a:spcPts val="600"/>
              </a:spcAft>
              <a:buNone/>
              <a:defRPr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45700" y="2735283"/>
            <a:ext cx="9528597" cy="286232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>
              <a:defRPr b="1">
                <a:solidFill>
                  <a:srgbClr val="FF0000"/>
                </a:solidFill>
              </a:defRPr>
            </a:pPr>
            <a:r>
              <a:t>Types of markets </a:t>
            </a:r>
            <a:endParaRPr lang="sr-Latn-RS" b="1" dirty="0" smtClean="0">
              <a:solidFill>
                <a:srgbClr val="FF0000"/>
              </a:solidFill>
            </a:endParaRPr>
          </a:p>
          <a:p>
            <a:r>
              <a:t>According to the subject of exchange: </a:t>
            </a:r>
            <a:endParaRPr lang="sr-Latn-RS" dirty="0" smtClean="0"/>
          </a:p>
          <a:p>
            <a:pPr marL="342900" indent="-342900">
              <a:buAutoNum type="arabicPeriod"/>
            </a:pPr>
            <a:r>
              <a:t>Market for goods and services </a:t>
            </a:r>
            <a:endParaRPr lang="sr-Latn-RS" dirty="0" smtClean="0"/>
          </a:p>
          <a:p>
            <a:pPr marL="342900" indent="-342900">
              <a:buAutoNum type="arabicPeriod"/>
            </a:pPr>
            <a:r>
              <a:t>2. Production Factor Market </a:t>
            </a:r>
            <a:endParaRPr lang="sr-Latn-RS" dirty="0" smtClean="0"/>
          </a:p>
          <a:p>
            <a:pPr marL="342900" indent="-342900">
              <a:buAutoNum type="arabicPeriod"/>
            </a:pPr>
            <a:r>
              <a:t>3. Financial market </a:t>
            </a:r>
            <a:endParaRPr lang="sr-Latn-RS" dirty="0" smtClean="0"/>
          </a:p>
          <a:p>
            <a:r>
              <a:t>According to the location: </a:t>
            </a:r>
            <a:endParaRPr lang="sr-Latn-RS" dirty="0" smtClean="0"/>
          </a:p>
          <a:p>
            <a:pPr marL="342900" indent="-342900">
              <a:buAutoNum type="arabicPeriod"/>
            </a:pPr>
            <a:r>
              <a:t>Local market </a:t>
            </a:r>
            <a:endParaRPr lang="sr-Latn-RS" dirty="0" smtClean="0"/>
          </a:p>
          <a:p>
            <a:pPr marL="342900" indent="-342900">
              <a:buAutoNum type="arabicPeriod"/>
            </a:pPr>
            <a:r>
              <a:t>2. Regional market 3. National market </a:t>
            </a:r>
            <a:endParaRPr lang="sr-Latn-RS" dirty="0" smtClean="0"/>
          </a:p>
          <a:p>
            <a:pPr marL="342900" indent="-342900">
              <a:buAutoNum type="arabicPeriod"/>
            </a:pPr>
            <a:r>
              <a:t>4. International market </a:t>
            </a:r>
            <a:endParaRPr lang="sr-Latn-RS" dirty="0" smtClean="0"/>
          </a:p>
          <a:p>
            <a:pPr marL="342900" indent="-342900">
              <a:buAutoNum type="arabicPeriod"/>
            </a:pPr>
            <a:r>
              <a:t>5. World Market </a:t>
            </a:r>
          </a:p>
        </p:txBody>
      </p:sp>
      <p:sp>
        <p:nvSpPr>
          <p:cNvPr id="4" name="Rectangle 3"/>
          <p:cNvSpPr/>
          <p:nvPr/>
        </p:nvSpPr>
        <p:spPr>
          <a:xfrm>
            <a:off x="7025955" y="4248107"/>
            <a:ext cx="41544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t>According to the degree of freedom: </a:t>
            </a:r>
            <a:endParaRPr lang="sr-Latn-RS" dirty="0" smtClean="0"/>
          </a:p>
          <a:p>
            <a:pPr marL="342900" indent="-342900">
              <a:buAutoNum type="arabicPeriod"/>
            </a:pPr>
            <a:r>
              <a:t>Open </a:t>
            </a:r>
            <a:endParaRPr lang="sr-Latn-RS" dirty="0" smtClean="0"/>
          </a:p>
          <a:p>
            <a:pPr marL="342900" indent="-342900">
              <a:buAutoNum type="arabicPeriod"/>
            </a:pPr>
            <a:r>
              <a:t>2. Closed market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elcome to Powerpoint 2016_CLR_v2" id="{CAB9082A-965C-42BE-8170-C940D3319B60}" vid="{82B84162-888A-4FD2-BEC9-B29B6DB2C7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0072C5-DDE0-4258-BA7A-4D4B80DFA632}">
  <ds:schemaRefs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0</TotalTime>
  <Words>137</Words>
  <Application>Microsoft Office PowerPoint</Application>
  <PresentationFormat>Widescreen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Segoe UI</vt:lpstr>
      <vt:lpstr>Segoe UI Light</vt:lpstr>
      <vt:lpstr>WelcomeDoc</vt:lpstr>
      <vt:lpstr>MARKET </vt:lpstr>
      <vt:lpstr>Market mechanism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2023-01-31T18:11:30Z</dcterms:created>
  <dcterms:modified xsi:type="dcterms:W3CDTF">2023-04-02T13:21:18Z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