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3EEB7-F877-42C3-B714-2D66B9E7FAD7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B8FC-7EB8-45EB-9A24-C3097D36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4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075223-5FB4-4E8F-8366-A2E36E64F3D5}" type="slidenum">
              <a:rPr lang="en-US" altLang="en-US" sz="1000" i="1"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z="1000" i="1"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6" tIns="0" rIns="19046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defRPr altLang="en-US" sz="1000" i="1">
                <a:latin typeface="Times New Roman" panose="02020603050405020304" pitchFamily="18" charset="0"/>
              </a:defRPr>
            </a:pPr>
            <a:r>
              <a:t>24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6" name="Rectangle 7"/>
          <p:cNvSpPr>
            <a:spLocks noGrp="1" noChangeAspect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79715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1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6390-6F5C-4B3F-B013-3A3BF1F1CB6E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8828" y="1122363"/>
            <a:ext cx="3749171" cy="2387600"/>
          </a:xfrm>
        </p:spPr>
        <p:txBody>
          <a:bodyPr/>
          <a:lstStyle/>
          <a:p>
            <a:r>
              <a:t>Phillips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0194"/>
            <a:ext cx="9144000" cy="631839"/>
          </a:xfrm>
        </p:spPr>
        <p:txBody>
          <a:bodyPr/>
          <a:lstStyle/>
          <a:p>
            <a:r>
              <a:t>Inflation? or unemployment?</a:t>
            </a:r>
            <a:endParaRPr lang="en-US" dirty="0"/>
          </a:p>
        </p:txBody>
      </p:sp>
      <p:pic>
        <p:nvPicPr>
          <p:cNvPr id="5122" name="Picture 2" descr="The dangers of averaging | interest.co.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65" y="67370"/>
            <a:ext cx="61912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51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title"/>
          </p:nvPr>
        </p:nvSpPr>
        <p:spPr>
          <a:xfrm>
            <a:off x="203200" y="279401"/>
            <a:ext cx="11480800" cy="1384300"/>
          </a:xfrm>
        </p:spPr>
        <p:txBody>
          <a:bodyPr>
            <a:normAutofit/>
          </a:bodyPr>
          <a:lstStyle/>
          <a:p>
            <a:pPr algn="ctr" eaLnBrk="1" hangingPunct="1">
              <a:defRPr altLang="en-US" sz="2800" b="1" i="1">
                <a:solidFill>
                  <a:srgbClr val="FF0000"/>
                </a:solidFill>
              </a:defRPr>
            </a:pPr>
            <a:r>
              <a:t>In the short term, the economy is faced with a choice between inflation and unemployment. </a:t>
            </a:r>
          </a:p>
        </p:txBody>
      </p:sp>
      <p:sp>
        <p:nvSpPr>
          <p:cNvPr id="40963" name="Rectangle 11"/>
          <p:cNvSpPr>
            <a:spLocks noGrp="1" noChangeArrowheads="1"/>
          </p:cNvSpPr>
          <p:nvPr>
            <p:ph idx="1"/>
          </p:nvPr>
        </p:nvSpPr>
        <p:spPr>
          <a:xfrm>
            <a:off x="406401" y="2209800"/>
            <a:ext cx="5927683" cy="1832397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385224" indent="-385224">
              <a:defRPr altLang="en-US"/>
            </a:pPr>
            <a:r>
              <a:t>The Phillips curve illustrates the short-term choice between inflation and unemployment:</a:t>
            </a:r>
          </a:p>
          <a:p>
            <a:pPr marL="385224" indent="-385224" algn="ctr">
              <a:buNone/>
              <a:defRPr altLang="en-US" b="1"/>
            </a:pPr>
            <a:r>
              <a:t>Inflation   </a:t>
            </a:r>
            <a:r>
              <a:rPr>
                <a:cs typeface="Times New Roman" panose="02020603050405020304" pitchFamily="18" charset="0"/>
              </a:rPr>
              <a:t>→</a:t>
            </a:r>
            <a:r>
              <a:t>   Unemployment</a:t>
            </a:r>
          </a:p>
          <a:p>
            <a:pPr marL="385224" indent="-385224">
              <a:defRPr altLang="en-US"/>
            </a:pPr>
            <a:r>
              <a:t>It's a short-term choice!</a:t>
            </a:r>
          </a:p>
        </p:txBody>
      </p:sp>
      <p:pic>
        <p:nvPicPr>
          <p:cNvPr id="3074" name="Picture 2" descr="ČEKA NAS INFLACIJA I NEZAPOSLENOST: Doktor Dum dao još jedno predviđanje  ekonomskih tok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261" y="2178405"/>
            <a:ext cx="5959050" cy="336686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374458" y="4960849"/>
            <a:ext cx="9059952" cy="175390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 sz="2600"/>
            </a:pPr>
            <a:r>
              <a:t>The Keynesian economy has developed a </a:t>
            </a:r>
            <a:r>
              <a:rPr b="1">
                <a:solidFill>
                  <a:srgbClr val="C00000"/>
                </a:solidFill>
              </a:rPr>
              <a:t>concept of the Philipps curve </a:t>
            </a:r>
            <a:r>
              <a:t>that shows the relationship between the inflation rate and the unemployment rate. 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3852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32134"/>
            <a:ext cx="10058400" cy="388522"/>
          </a:xfrm>
        </p:spPr>
        <p:txBody>
          <a:bodyPr>
            <a:normAutofit/>
          </a:bodyPr>
          <a:lstStyle/>
          <a:p>
            <a:pPr algn="ctr">
              <a:defRPr sz="2000"/>
            </a:pPr>
            <a:r>
              <a:t>Short term choice: inflation or unemployment???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9827"/>
            <a:ext cx="10058400" cy="3760891"/>
          </a:xfrm>
        </p:spPr>
        <p:txBody>
          <a:bodyPr>
            <a:normAutofit/>
          </a:bodyPr>
          <a:lstStyle/>
          <a:p>
            <a:r>
              <a:t>When the government increases the amount of money in circulation, inflation is one of the results of such an action. </a:t>
            </a:r>
            <a:endParaRPr lang="sr-Latn-RS" dirty="0" smtClean="0"/>
          </a:p>
          <a:p>
            <a:pPr algn="just"/>
            <a:r>
              <a:t>The second result, at least in the long term, is a lower unemployment rate. </a:t>
            </a:r>
            <a:endParaRPr lang="sr-Latn-RS" dirty="0" smtClean="0"/>
          </a:p>
          <a:p>
            <a:pPr algn="just">
              <a:defRPr b="1">
                <a:solidFill>
                  <a:srgbClr val="C00000"/>
                </a:solidFill>
              </a:defRPr>
            </a:pPr>
            <a:r>
              <a:t>The curve that illustrates this short-term relationship between inflation and unemployment is called the PHILLIPS CURVE, after the economist who studied this correlation. </a:t>
            </a:r>
            <a:endParaRPr lang="sr-Latn-R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8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 sz="2400"/>
            </a:pPr>
            <a:r>
              <a:t>Phillips 1958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19019" cy="1714640"/>
          </a:xfrm>
        </p:spPr>
        <p:txBody>
          <a:bodyPr>
            <a:normAutofit/>
          </a:bodyPr>
          <a:lstStyle/>
          <a:p>
            <a:pPr algn="just">
              <a:defRPr sz="2400"/>
            </a:pPr>
            <a:r>
              <a:t>The modern Phillips curve has replaced wage inflation with price inflation, so it </a:t>
            </a:r>
            <a:r>
              <a:rPr b="1">
                <a:solidFill>
                  <a:srgbClr val="C00000"/>
                </a:solidFill>
              </a:rPr>
              <a:t>represents an inverse relationship between the unemployment rate and the inflation rate. </a:t>
            </a:r>
            <a:endParaRPr lang="sr-Latn-RS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8327" y="3540265"/>
            <a:ext cx="2573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/>
              <a:t>Phillips' curve indicates that with the rise of </a:t>
            </a:r>
            <a:r>
              <a:rPr dirty="0" smtClean="0"/>
              <a:t>unemployment</a:t>
            </a:r>
            <a:r>
              <a:rPr lang="en-US" dirty="0" smtClean="0"/>
              <a:t>, </a:t>
            </a:r>
            <a:r>
              <a:rPr dirty="0" smtClean="0"/>
              <a:t>there </a:t>
            </a:r>
            <a:r>
              <a:rPr dirty="0"/>
              <a:t>is a decrease in the rate of change in salaries and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1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880" y="1036208"/>
            <a:ext cx="5856935" cy="890703"/>
          </a:xfrm>
        </p:spPr>
        <p:txBody>
          <a:bodyPr>
            <a:normAutofit/>
          </a:bodyPr>
          <a:lstStyle/>
          <a:p>
            <a:pPr>
              <a:defRPr b="1">
                <a:solidFill>
                  <a:srgbClr val="00B050"/>
                </a:solidFill>
              </a:defRPr>
            </a:pPr>
            <a:r>
              <a:rPr sz="2600"/>
              <a:t>Phillips' Curve - </a:t>
            </a:r>
            <a:r>
              <a:rPr sz="2800"/>
              <a:t>If expected inflation is zero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71482" cy="27699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400" dirty="0" smtClean="0"/>
          </a:p>
          <a:p>
            <a:pPr>
              <a:buFontTx/>
              <a:buChar char="-"/>
              <a:defRPr sz="2400"/>
            </a:pPr>
            <a:r>
              <a:t>Low unemployment leads to nominal wage growth </a:t>
            </a:r>
            <a:endParaRPr lang="sr-Latn-RS" sz="2400" dirty="0" smtClean="0"/>
          </a:p>
          <a:p>
            <a:pPr>
              <a:buFontTx/>
              <a:buChar char="-"/>
              <a:defRPr sz="2400"/>
            </a:pPr>
            <a:r>
              <a:t>In response to rising wages, companies raise prices. </a:t>
            </a:r>
            <a:endParaRPr lang="sr-Latn-RS" sz="2400" dirty="0" smtClean="0"/>
          </a:p>
          <a:p>
            <a:pPr>
              <a:buFontTx/>
              <a:buChar char="-"/>
              <a:defRPr sz="2400"/>
            </a:pPr>
            <a:r>
              <a:t>Responding to rising prices, workers demand higher wages </a:t>
            </a:r>
            <a:endParaRPr lang="sr-Latn-RS" sz="2400" dirty="0" smtClean="0"/>
          </a:p>
          <a:p>
            <a:pPr>
              <a:buFontTx/>
              <a:buChar char="-"/>
              <a:defRPr sz="2400"/>
            </a:pPr>
            <a:r>
              <a:t>Higher wages drive price rises again </a:t>
            </a:r>
            <a:endParaRPr lang="sr-Latn-RS" sz="2400" dirty="0" smtClean="0"/>
          </a:p>
          <a:p>
            <a:pPr>
              <a:buFontTx/>
              <a:buChar char="-"/>
              <a:defRPr sz="2400"/>
            </a:pPr>
            <a:r>
              <a:t>And so a spiral of wages and prices emerges.</a:t>
            </a:r>
            <a:endParaRPr lang="en-US" sz="2400" dirty="0"/>
          </a:p>
        </p:txBody>
      </p:sp>
      <p:pic>
        <p:nvPicPr>
          <p:cNvPr id="1026" name="Picture 2" descr="col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207" y="2177838"/>
            <a:ext cx="40386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40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249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Times New Roman</vt:lpstr>
      <vt:lpstr>Office Theme</vt:lpstr>
      <vt:lpstr>Phillips Curve</vt:lpstr>
      <vt:lpstr>In the short term, the economy is faced with a choice between inflation and unemployment. </vt:lpstr>
      <vt:lpstr>Short term choice: inflation or unemployment???</vt:lpstr>
      <vt:lpstr>Phillips 1958</vt:lpstr>
      <vt:lpstr>Phillips' Curve - If expected inflation is zero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2023-02-01T07:35:06Z</dcterms:created>
  <dcterms:modified xsi:type="dcterms:W3CDTF">2023-04-02T13:21:51Z</dcterms:modified>
</cp:coreProperties>
</file>