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4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73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178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89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3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84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44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6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3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9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2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5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3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8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02/04/2023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8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02/04/2023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74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b="1"/>
            </a:pPr>
            <a:r>
              <a:t>COST-EFFECTIVENESS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117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423" y="81972"/>
            <a:ext cx="11229883" cy="34321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sz="2600" b="1"/>
              <a:t>means the economic principle of the business of the enterprise that ensures maximum performance, with a minimum of wear and tear of all necessary material and human components</a:t>
            </a:r>
            <a:r>
              <a:t>.</a:t>
            </a:r>
            <a:endParaRPr lang="sr-Latn-RS" dirty="0" smtClean="0"/>
          </a:p>
          <a:p>
            <a:pPr algn="just"/>
            <a:r>
              <a:t>economic principle of business that aims to achieve the production of turnover – services at as little cost as possible. </a:t>
            </a:r>
            <a:endParaRPr lang="sr-Latn-RS" dirty="0" smtClean="0"/>
          </a:p>
          <a:p>
            <a:pPr algn="just"/>
            <a:r>
              <a:t>the relationship between production and consumption carried out for the realization of that production. The importance of cost-effectiveness is great. </a:t>
            </a:r>
            <a:endParaRPr lang="sr-Latn-RS" dirty="0" smtClean="0"/>
          </a:p>
          <a:p>
            <a:pPr algn="just"/>
            <a:r>
              <a:t>The level of economy also depends on the size of workers' incomes and personal incomes.</a:t>
            </a:r>
          </a:p>
        </p:txBody>
      </p:sp>
      <p:pic>
        <p:nvPicPr>
          <p:cNvPr id="1026" name="Picture 2" descr="EKONOMIČNOST OBLAKA - MC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039" y="3652090"/>
            <a:ext cx="5200650" cy="30099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3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89113"/>
            <a:ext cx="9905999" cy="2909504"/>
          </a:xfrm>
        </p:spPr>
        <p:txBody>
          <a:bodyPr>
            <a:normAutofit/>
          </a:bodyPr>
          <a:lstStyle/>
          <a:p>
            <a:pPr algn="just"/>
            <a:r>
              <a:t>The general pattern of economy expresses the relationship between the effects achieved and the elements consumed to achieve the effects, as follows: </a:t>
            </a:r>
            <a:endParaRPr lang="sr-Latn-RS" dirty="0" smtClean="0"/>
          </a:p>
          <a:p>
            <a:pPr marL="0" indent="0" algn="ctr">
              <a:buNone/>
              <a:defRPr sz="3300" b="1">
                <a:solidFill>
                  <a:srgbClr val="FF0000"/>
                </a:solidFill>
                <a:latin typeface="Arial Black" panose="020B0A04020102020204" pitchFamily="34" charset="0"/>
              </a:defRPr>
            </a:pPr>
            <a:r>
              <a:t>E=Q:(M+S+R) </a:t>
            </a:r>
            <a:endParaRPr lang="sr-Latn-RS" sz="33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t>M = material, S = means, R = work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7877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95073"/>
            <a:ext cx="9905999" cy="4496128"/>
          </a:xfrm>
        </p:spPr>
        <p:txBody>
          <a:bodyPr>
            <a:normAutofit/>
          </a:bodyPr>
          <a:lstStyle/>
          <a:p>
            <a:pPr algn="just"/>
            <a:r>
              <a:rPr b="1" u="sng" dirty="0"/>
              <a:t>The natural determination of </a:t>
            </a:r>
            <a:r>
              <a:rPr b="1" u="sng" dirty="0" smtClean="0"/>
              <a:t>cost-effectiveness</a:t>
            </a:r>
            <a:r>
              <a:rPr lang="en-US" b="1" u="sng" dirty="0" smtClean="0"/>
              <a:t> </a:t>
            </a:r>
            <a:r>
              <a:rPr dirty="0" smtClean="0"/>
              <a:t>takes </a:t>
            </a:r>
            <a:r>
              <a:rPr dirty="0"/>
              <a:t>as the basis the physical volume of production and its relation to the physical consumption of objects of labor, equipment and labor.</a:t>
            </a:r>
            <a:endParaRPr lang="sr-Latn-RS" dirty="0" smtClean="0"/>
          </a:p>
          <a:p>
            <a:pPr algn="just"/>
            <a:r>
              <a:rPr dirty="0"/>
              <a:t>Value </a:t>
            </a:r>
            <a:r>
              <a:rPr b="1" u="sng" dirty="0"/>
              <a:t>statement of </a:t>
            </a:r>
            <a:r>
              <a:rPr b="1" u="sng" dirty="0" smtClean="0"/>
              <a:t>cost-</a:t>
            </a:r>
            <a:r>
              <a:rPr b="1" u="sng" dirty="0" err="1" smtClean="0"/>
              <a:t>effectveness</a:t>
            </a:r>
            <a:r>
              <a:rPr lang="en-US" b="1" u="sng" smtClean="0"/>
              <a:t> </a:t>
            </a:r>
            <a:r>
              <a:rPr smtClean="0"/>
              <a:t>is </a:t>
            </a:r>
            <a:r>
              <a:rPr dirty="0"/>
              <a:t>reduced to the ratio of the value of realized production, i.e. the effects of the company and the costs of all elements of production.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86472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23</TotalTime>
  <Words>192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Trebuchet MS</vt:lpstr>
      <vt:lpstr>Tw Cen MT</vt:lpstr>
      <vt:lpstr>Circuit</vt:lpstr>
      <vt:lpstr>COST-EFFECTIVENESS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2023-02-05T08:24:53Z</dcterms:created>
  <dcterms:modified xsi:type="dcterms:W3CDTF">2023-04-02T13:23:52Z</dcterms:modified>
</cp:coreProperties>
</file>