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305" y="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4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3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1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7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9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3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3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1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0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9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33A8B-20CD-48DA-B66A-28F48AAE0235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7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6715" y="2253307"/>
            <a:ext cx="4718056" cy="1161675"/>
          </a:xfrm>
        </p:spPr>
        <p:txBody>
          <a:bodyPr>
            <a:normAutofit/>
          </a:bodyPr>
          <a:lstStyle/>
          <a:p>
            <a:pPr algn="r">
              <a:defRPr b="1"/>
            </a:pPr>
            <a:r>
              <a:rPr lang="en-US" dirty="0" smtClean="0"/>
              <a:t>Profitability</a:t>
            </a:r>
            <a:r>
              <a:rPr dirty="0" smtClean="0"/>
              <a:t> </a:t>
            </a:r>
            <a:endParaRPr lang="en-US" b="1" dirty="0"/>
          </a:p>
        </p:txBody>
      </p:sp>
      <p:pic>
        <p:nvPicPr>
          <p:cNvPr id="1026" name="Picture 2" descr="3 Rentability Synonyms. Similar words for Rentabilit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94" y="1097067"/>
            <a:ext cx="6485061" cy="399080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32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234" y="523274"/>
            <a:ext cx="10515600" cy="3008900"/>
          </a:xfrm>
        </p:spPr>
        <p:txBody>
          <a:bodyPr>
            <a:normAutofit/>
          </a:bodyPr>
          <a:lstStyle/>
          <a:p>
            <a:pPr algn="just"/>
            <a:r>
              <a:rPr b="1" u="sng">
                <a:solidFill>
                  <a:schemeClr val="accent5">
                    <a:lumMod val="75000"/>
                  </a:schemeClr>
                </a:solidFill>
              </a:rPr>
              <a:t>Profitability</a:t>
            </a:r>
            <a:r>
              <a:t> is an economic principle of business, the application of which achieves the aspiration of companies and entrepreneurs to achieve a higher income, i.e. profit, with a smaller mass of engaged funds.</a:t>
            </a:r>
            <a:endParaRPr lang="sr-Latn-RS" dirty="0" smtClean="0"/>
          </a:p>
          <a:p>
            <a:pPr algn="just"/>
            <a:r>
              <a:t>It shows and expresses the efficiency of the funds engaged, as well as the profitability of the company's business, i.e. of a certain business.</a:t>
            </a:r>
            <a:endParaRPr lang="sr-Latn-RS" dirty="0" smtClean="0"/>
          </a:p>
        </p:txBody>
      </p:sp>
      <p:pic>
        <p:nvPicPr>
          <p:cNvPr id="2050" name="Picture 2" descr="Rentability Typographic Header. Profitability of a Business Project Stock  Vector - Illustration of finance, graph: 21056419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462854" y="5409852"/>
            <a:ext cx="5859224" cy="139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34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961"/>
            <a:ext cx="10515600" cy="4980002"/>
          </a:xfrm>
        </p:spPr>
        <p:txBody>
          <a:bodyPr>
            <a:normAutofit lnSpcReduction="10000"/>
          </a:bodyPr>
          <a:lstStyle/>
          <a:p>
            <a:pPr algn="just"/>
            <a:r>
              <a:t>As a ratio of profit and engaged assets, profitability is expressed: </a:t>
            </a:r>
            <a:endParaRPr lang="sr-Latn-RS" dirty="0" smtClean="0"/>
          </a:p>
          <a:p>
            <a:pPr marL="0" indent="0" algn="ctr">
              <a:buNone/>
              <a:defRPr sz="320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defRPr>
            </a:pPr>
            <a:r>
              <a:t>R = D /Sa </a:t>
            </a:r>
            <a:endParaRPr lang="sr-Latn-RS" sz="3200" dirty="0" smtClean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  <a:defRPr>
                <a:solidFill>
                  <a:schemeClr val="accent5">
                    <a:lumMod val="75000"/>
                  </a:schemeClr>
                </a:solidFill>
                <a:latin typeface="+mj-lt"/>
              </a:defRPr>
            </a:pPr>
            <a:r>
              <a:t>D- profit</a:t>
            </a:r>
          </a:p>
          <a:p>
            <a:pPr marL="0" indent="0">
              <a:buNone/>
              <a:defRPr>
                <a:solidFill>
                  <a:schemeClr val="accent5">
                    <a:lumMod val="75000"/>
                  </a:schemeClr>
                </a:solidFill>
                <a:latin typeface="+mj-lt"/>
              </a:defRPr>
            </a:pPr>
            <a:r>
              <a:t>Sa – engaged funds</a:t>
            </a:r>
          </a:p>
          <a:p>
            <a:pPr algn="just"/>
            <a:r>
              <a:t>In profitability formula, the amount of profit can be broken down into: </a:t>
            </a:r>
            <a:r>
              <a:rPr u="sng"/>
              <a:t>gross profit </a:t>
            </a:r>
            <a:r>
              <a:t>expresses the difference between total income and total expenses and represents the net financial result of operations and </a:t>
            </a:r>
            <a:r>
              <a:rPr u="sng"/>
              <a:t>net profit </a:t>
            </a:r>
            <a:r>
              <a:t>occurs as the rest of the company's profit, after the settlement of liabilities to the state in the form of taxes and contributions and other legally mandatory allocations from profit</a:t>
            </a:r>
            <a:endParaRPr lang="sr-Latn-RS" dirty="0" smtClean="0"/>
          </a:p>
          <a:p>
            <a:pPr algn="just"/>
            <a:r>
              <a:t> </a:t>
            </a:r>
            <a:endParaRPr lang="en-US" dirty="0"/>
          </a:p>
        </p:txBody>
      </p:sp>
      <p:pic>
        <p:nvPicPr>
          <p:cNvPr id="8194" name="Picture 2" descr="Rentability Images – Browse 93 Stock Photos, Vectors, and Video | Adobe 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365" y="1481552"/>
            <a:ext cx="2335558" cy="154559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96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Profitability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2023-02-05T08:37:24Z</dcterms:created>
  <dcterms:modified xsi:type="dcterms:W3CDTF">2023-04-02T13:24:42Z</dcterms:modified>
</cp:coreProperties>
</file>