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35" d="100"/>
          <a:sy n="135" d="100"/>
        </p:scale>
        <p:origin x="305" y="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5FCA96-5B9D-4939-8E0B-A66C96512431}" type="datetimeFigureOut">
              <a:rPr lang="en-US" smtClean="0"/>
              <a:t>02/04/2023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316036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FCA96-5B9D-4939-8E0B-A66C96512431}" type="datetimeFigureOut">
              <a:rPr lang="en-US" smtClean="0"/>
              <a:t>02/04/2023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77910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FCA96-5B9D-4939-8E0B-A66C96512431}" type="datetimeFigureOut">
              <a:rPr lang="en-US" smtClean="0"/>
              <a:t>02/04/2023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146429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FCA96-5B9D-4939-8E0B-A66C96512431}" type="datetimeFigureOut">
              <a:rPr lang="en-US" smtClean="0"/>
              <a:t>02/04/2023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34294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FCA96-5B9D-4939-8E0B-A66C96512431}" type="datetimeFigureOut">
              <a:rPr lang="en-US" smtClean="0"/>
              <a:t>02/04/2023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27201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5FCA96-5B9D-4939-8E0B-A66C96512431}" type="datetimeFigureOut">
              <a:rPr lang="en-US" smtClean="0"/>
              <a:t>02/04/2023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393927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FCA96-5B9D-4939-8E0B-A66C96512431}" type="datetimeFigureOut">
              <a:rPr lang="en-US" smtClean="0"/>
              <a:t>02/04/2023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314530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5FCA96-5B9D-4939-8E0B-A66C96512431}" type="datetimeFigureOut">
              <a:rPr lang="en-US" smtClean="0"/>
              <a:t>02/04/2023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228787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FCA96-5B9D-4939-8E0B-A66C96512431}" type="datetimeFigureOut">
              <a:rPr lang="en-US" smtClean="0"/>
              <a:t>02/04/2023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240309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5FCA96-5B9D-4939-8E0B-A66C96512431}" type="datetimeFigureOut">
              <a:rPr lang="en-US" smtClean="0"/>
              <a:t>02/04/2023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3923419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5FCA96-5B9D-4939-8E0B-A66C96512431}" type="datetimeFigureOut">
              <a:rPr lang="en-US" smtClean="0"/>
              <a:t>02/04/2023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F7ADD-ED0E-4C29-A800-1AA81CEAF6B8}" type="slidenum">
              <a:rPr lang="en-US" smtClean="0"/>
              <a:t>‹#›</a:t>
            </a:fld>
            <a:endParaRPr lang="en-US"/>
          </a:p>
        </p:txBody>
      </p:sp>
    </p:spTree>
    <p:extLst>
      <p:ext uri="{BB962C8B-B14F-4D97-AF65-F5344CB8AC3E}">
        <p14:creationId xmlns:p14="http://schemas.microsoft.com/office/powerpoint/2010/main" val="200974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FCA96-5B9D-4939-8E0B-A66C96512431}" type="datetimeFigureOut">
              <a:rPr lang="en-US" smtClean="0"/>
              <a:t>02/04/2023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F7ADD-ED0E-4C29-A800-1AA81CEAF6B8}" type="slidenum">
              <a:rPr lang="en-US" smtClean="0"/>
              <a:t>‹#›</a:t>
            </a:fld>
            <a:endParaRPr lang="en-US"/>
          </a:p>
        </p:txBody>
      </p:sp>
    </p:spTree>
    <p:extLst>
      <p:ext uri="{BB962C8B-B14F-4D97-AF65-F5344CB8AC3E}">
        <p14:creationId xmlns:p14="http://schemas.microsoft.com/office/powerpoint/2010/main" val="1814320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581" y="2906658"/>
            <a:ext cx="4870057" cy="928968"/>
          </a:xfrm>
        </p:spPr>
        <p:txBody>
          <a:bodyPr/>
          <a:lstStyle/>
          <a:p>
            <a:pPr>
              <a:defRPr b="1"/>
            </a:pPr>
            <a:r>
              <a:t>BUSINESS PLAN</a:t>
            </a:r>
            <a:endParaRPr lang="en-US" b="1" dirty="0"/>
          </a:p>
        </p:txBody>
      </p:sp>
      <p:sp>
        <p:nvSpPr>
          <p:cNvPr id="4" name="Rectangle 3"/>
          <p:cNvSpPr/>
          <p:nvPr/>
        </p:nvSpPr>
        <p:spPr>
          <a:xfrm>
            <a:off x="4458034" y="5646575"/>
            <a:ext cx="4560226" cy="9654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i="1">
                <a:solidFill>
                  <a:srgbClr val="FF0000"/>
                </a:solidFill>
              </a:defRPr>
            </a:pPr>
            <a:r>
              <a:t>A GOAL WITHOUT A PLAN IS JUST A WISH</a:t>
            </a:r>
            <a:endParaRPr lang="en-US" i="1" dirty="0">
              <a:solidFill>
                <a:srgbClr val="FF0000"/>
              </a:solidFill>
            </a:endParaRPr>
          </a:p>
        </p:txBody>
      </p:sp>
      <p:pic>
        <p:nvPicPr>
          <p:cNvPr id="1026" name="Picture 2" descr="How to write a Business Plan - Business Trade Investment Board Cook Isl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243" y="1507225"/>
            <a:ext cx="6249272" cy="3749563"/>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68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778" y="3885483"/>
            <a:ext cx="10791404" cy="2895643"/>
          </a:xfrm>
        </p:spPr>
        <p:txBody>
          <a:bodyPr>
            <a:normAutofit/>
          </a:bodyPr>
          <a:lstStyle/>
          <a:p>
            <a:pPr algn="just"/>
            <a:r>
              <a:t>It represents a study containing the basic elements of a business venture which enables potential investors and financiers to consider the presented venture more quickly and to make easier decisions about possible financing, i.e. participation in the realization of the financing</a:t>
            </a:r>
            <a:endParaRPr lang="sr-Latn-RS" dirty="0" smtClean="0"/>
          </a:p>
        </p:txBody>
      </p:sp>
      <p:pic>
        <p:nvPicPr>
          <p:cNvPr id="2050" name="Picture 2" descr="Cartoon Business Plan Stock Illustrations – 45,285 Cartoon Business Plan  Stock Illustrations, Vectors &amp; Clipart - Dreamstim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451" y="-90351"/>
            <a:ext cx="4631218" cy="3865286"/>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92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077" y="1028560"/>
            <a:ext cx="7076261" cy="2734236"/>
          </a:xfrm>
        </p:spPr>
        <p:txBody>
          <a:bodyPr>
            <a:normAutofit/>
          </a:bodyPr>
          <a:lstStyle/>
          <a:p>
            <a:pPr algn="just" fontAlgn="base"/>
            <a:r>
              <a:t>The form and content of a business plan varies depending on the type of activity of the company and the purpose of the business plan. </a:t>
            </a:r>
          </a:p>
        </p:txBody>
      </p:sp>
      <p:sp>
        <p:nvSpPr>
          <p:cNvPr id="5" name="Rectangle 4"/>
          <p:cNvSpPr/>
          <p:nvPr/>
        </p:nvSpPr>
        <p:spPr>
          <a:xfrm>
            <a:off x="251077" y="169742"/>
            <a:ext cx="4709339" cy="816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3000"/>
            </a:pPr>
            <a:r>
              <a:t>BUSINESS PLAN</a:t>
            </a:r>
            <a:endParaRPr lang="en-US" sz="3000" dirty="0"/>
          </a:p>
        </p:txBody>
      </p:sp>
      <p:pic>
        <p:nvPicPr>
          <p:cNvPr id="3074" name="Picture 2" descr="Business Plan Cartoons and Comics - funny pictures from Cartoon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9177" y="2036811"/>
            <a:ext cx="4024917" cy="3018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54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usiness Plan: Purposes, Components, and Examples - Penpo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926" y="1205713"/>
            <a:ext cx="8385623" cy="5142489"/>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578825" y="2193812"/>
            <a:ext cx="5134396" cy="3288541"/>
          </a:xfrm>
        </p:spPr>
        <p:txBody>
          <a:bodyPr>
            <a:normAutofit fontScale="92500" lnSpcReduction="20000"/>
          </a:bodyPr>
          <a:lstStyle/>
          <a:p>
            <a:r>
              <a:t>the basic elements of the business plan are as follows: </a:t>
            </a:r>
            <a:endParaRPr lang="sr-Latn-RS" dirty="0" smtClean="0"/>
          </a:p>
          <a:p>
            <a:pPr lvl="1"/>
            <a:r>
              <a:t>Introduction </a:t>
            </a:r>
            <a:endParaRPr lang="sr-Latn-RS" dirty="0" smtClean="0"/>
          </a:p>
          <a:p>
            <a:pPr lvl="1"/>
            <a:r>
              <a:t>Abstract </a:t>
            </a:r>
            <a:endParaRPr lang="sr-Latn-RS" dirty="0" smtClean="0"/>
          </a:p>
          <a:p>
            <a:pPr lvl="1"/>
            <a:r>
              <a:t>basic information about the company; </a:t>
            </a:r>
            <a:endParaRPr lang="sr-Latn-RS" dirty="0" smtClean="0"/>
          </a:p>
          <a:p>
            <a:pPr lvl="1"/>
            <a:r>
              <a:t>a description of the company's activities; </a:t>
            </a:r>
            <a:endParaRPr lang="sr-Latn-RS" dirty="0" smtClean="0"/>
          </a:p>
          <a:p>
            <a:pPr lvl="1"/>
            <a:r>
              <a:t>development strategy; </a:t>
            </a:r>
            <a:endParaRPr lang="sr-Latn-RS" dirty="0" smtClean="0"/>
          </a:p>
          <a:p>
            <a:pPr lvl="1"/>
            <a:r>
              <a:t>the investment project to be financed; </a:t>
            </a:r>
            <a:endParaRPr lang="sr-Latn-RS" dirty="0" smtClean="0"/>
          </a:p>
          <a:p>
            <a:pPr lvl="1"/>
            <a:r>
              <a:t>financial indicators with business projections in the future.</a:t>
            </a:r>
            <a:endParaRPr lang="en-US" dirty="0"/>
          </a:p>
        </p:txBody>
      </p:sp>
    </p:spTree>
    <p:extLst>
      <p:ext uri="{BB962C8B-B14F-4D97-AF65-F5344CB8AC3E}">
        <p14:creationId xmlns:p14="http://schemas.microsoft.com/office/powerpoint/2010/main" val="188701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sz="3000"/>
              <a:t>The basic characteristics of the business plan are: </a:t>
            </a:r>
            <a:r>
              <a:rPr lang="en-US" sz="3000" dirty="0" smtClean="0"/>
              <a:t/>
            </a:r>
            <a:br>
              <a:rPr lang="en-US" sz="3000" dirty="0" smtClean="0"/>
            </a:br>
            <a:r>
              <a:rPr sz="4000" b="1"/>
              <a:t>comprehensibility, relevance, caution and reliability.</a:t>
            </a:r>
          </a:p>
        </p:txBody>
      </p:sp>
      <p:sp>
        <p:nvSpPr>
          <p:cNvPr id="3" name="Content Placeholder 2"/>
          <p:cNvSpPr>
            <a:spLocks noGrp="1"/>
          </p:cNvSpPr>
          <p:nvPr>
            <p:ph idx="1"/>
          </p:nvPr>
        </p:nvSpPr>
        <p:spPr/>
        <p:txBody>
          <a:bodyPr>
            <a:normAutofit/>
          </a:bodyPr>
          <a:lstStyle/>
          <a:p>
            <a:pPr algn="just" fontAlgn="base"/>
            <a:r>
              <a:rPr b="1"/>
              <a:t>Understandability</a:t>
            </a:r>
            <a:r>
              <a:t> implies that the information in the business  plan is understandable to users.</a:t>
            </a:r>
            <a:endParaRPr lang="en-US" dirty="0"/>
          </a:p>
          <a:p>
            <a:pPr algn="just" fontAlgn="base"/>
            <a:r>
              <a:rPr b="1"/>
              <a:t>Relevance</a:t>
            </a:r>
            <a:r>
              <a:t> means that the business plan contains information that is important for the business and making business decisions. </a:t>
            </a:r>
            <a:endParaRPr lang="en-US" dirty="0" smtClean="0"/>
          </a:p>
          <a:p>
            <a:pPr algn="just" fontAlgn="base"/>
            <a:r>
              <a:rPr b="1"/>
              <a:t>Caution</a:t>
            </a:r>
            <a:r>
              <a:t> means that the principle of restraint is used,</a:t>
            </a:r>
            <a:endParaRPr lang="en-US" dirty="0"/>
          </a:p>
          <a:p>
            <a:pPr algn="just" fontAlgn="base"/>
            <a:r>
              <a:rPr b="1"/>
              <a:t>Reliability </a:t>
            </a:r>
            <a:r>
              <a:t>is the requirement that the projection be made on the basis of credible information.</a:t>
            </a:r>
          </a:p>
          <a:p>
            <a:endParaRPr lang="en-US" dirty="0"/>
          </a:p>
        </p:txBody>
      </p:sp>
    </p:spTree>
    <p:extLst>
      <p:ext uri="{BB962C8B-B14F-4D97-AF65-F5344CB8AC3E}">
        <p14:creationId xmlns:p14="http://schemas.microsoft.com/office/powerpoint/2010/main" val="4194291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211</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BUSINESS PLAN</vt:lpstr>
      <vt:lpstr>PowerPoint Presentation</vt:lpstr>
      <vt:lpstr>PowerPoint Presentation</vt:lpstr>
      <vt:lpstr>PowerPoint Presentation</vt:lpstr>
      <vt:lpstr>The basic characteristics of the business plan are:  comprehensibility, relevance, caution and reliability.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BIZNIS PLAN</dc:title>
  <dc:creator>User</dc:creator>
  <cp:lastModifiedBy>User</cp:lastModifiedBy>
  <cp:revision>7</cp:revision>
  <dcterms:created xsi:type="dcterms:W3CDTF">2023-02-05T16:30:56Z</dcterms:created>
  <dcterms:modified xsi:type="dcterms:W3CDTF">2023-04-02T13:26:45Z</dcterms:modified>
</cp:coreProperties>
</file>