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5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1295" y="1154683"/>
            <a:ext cx="557580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6353" y="1188211"/>
            <a:ext cx="5425692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1739" y="3676902"/>
            <a:ext cx="6301105" cy="2918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84712" y="7025255"/>
            <a:ext cx="2495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523" y="2393694"/>
            <a:ext cx="4797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B73122"/>
                </a:solidFill>
                <a:latin typeface="Arial"/>
                <a:cs typeface="Arial"/>
              </a:rPr>
              <a:t>02. </a:t>
            </a:r>
            <a:r>
              <a:rPr sz="2800" spc="125" dirty="0">
                <a:solidFill>
                  <a:srgbClr val="B73122"/>
                </a:solidFill>
                <a:latin typeface="Arial"/>
                <a:cs typeface="Arial"/>
              </a:rPr>
              <a:t>Принципи</a:t>
            </a:r>
            <a:r>
              <a:rPr sz="2800" spc="-15" dirty="0">
                <a:solidFill>
                  <a:srgbClr val="B73122"/>
                </a:solidFill>
                <a:latin typeface="Arial"/>
                <a:cs typeface="Arial"/>
              </a:rPr>
              <a:t> </a:t>
            </a:r>
            <a:r>
              <a:rPr sz="2800" spc="120" dirty="0">
                <a:solidFill>
                  <a:srgbClr val="B73122"/>
                </a:solidFill>
                <a:latin typeface="Arial"/>
                <a:cs typeface="Arial"/>
              </a:rPr>
              <a:t>криптологије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41295" y="1154683"/>
            <a:ext cx="52863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solidFill>
                  <a:srgbClr val="323299"/>
                </a:solidFill>
                <a:latin typeface="Arial"/>
                <a:cs typeface="Arial"/>
              </a:rPr>
              <a:t>Криптологија</a:t>
            </a:r>
            <a:r>
              <a:rPr sz="6000" spc="-35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6000" dirty="0">
                <a:solidFill>
                  <a:srgbClr val="323299"/>
                </a:solidFill>
                <a:latin typeface="Arial"/>
                <a:cs typeface="Arial"/>
              </a:rPr>
              <a:t>1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0744" y="3276600"/>
            <a:ext cx="693713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244" y="3886200"/>
            <a:ext cx="8410956" cy="2903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590" y="1034287"/>
            <a:ext cx="236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Блок</a:t>
            </a:r>
            <a:r>
              <a:rPr spc="-80" dirty="0"/>
              <a:t> </a:t>
            </a:r>
            <a:r>
              <a:rPr spc="-5" dirty="0"/>
              <a:t>шема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6178" y="1976119"/>
            <a:ext cx="14871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828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000" spc="5" dirty="0">
                <a:solidFill>
                  <a:srgbClr val="7F0000"/>
                </a:solidFill>
                <a:latin typeface="Arial"/>
                <a:cs typeface="Arial"/>
              </a:rPr>
              <a:t>за 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ш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иф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ро</a:t>
            </a:r>
            <a:r>
              <a:rPr sz="2000" spc="-20" dirty="0">
                <a:solidFill>
                  <a:srgbClr val="7F0000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ње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819144"/>
            <a:ext cx="609600" cy="67310"/>
          </a:xfrm>
          <a:custGeom>
            <a:avLst/>
            <a:gdLst/>
            <a:ahLst/>
            <a:cxnLst/>
            <a:rect l="l" t="t" r="r" b="b"/>
            <a:pathLst>
              <a:path w="609600" h="67310">
                <a:moveTo>
                  <a:pt x="547116" y="42672"/>
                </a:moveTo>
                <a:lnTo>
                  <a:pt x="547116" y="33528"/>
                </a:lnTo>
                <a:lnTo>
                  <a:pt x="0" y="33528"/>
                </a:lnTo>
                <a:lnTo>
                  <a:pt x="0" y="42672"/>
                </a:lnTo>
                <a:lnTo>
                  <a:pt x="547116" y="42672"/>
                </a:lnTo>
                <a:close/>
              </a:path>
              <a:path w="609600" h="67310">
                <a:moveTo>
                  <a:pt x="609600" y="38100"/>
                </a:moveTo>
                <a:lnTo>
                  <a:pt x="533400" y="0"/>
                </a:lnTo>
                <a:lnTo>
                  <a:pt x="533400" y="33528"/>
                </a:lnTo>
                <a:lnTo>
                  <a:pt x="547116" y="33528"/>
                </a:lnTo>
                <a:lnTo>
                  <a:pt x="547116" y="67055"/>
                </a:lnTo>
                <a:lnTo>
                  <a:pt x="551688" y="67055"/>
                </a:lnTo>
                <a:lnTo>
                  <a:pt x="609600" y="38100"/>
                </a:lnTo>
                <a:close/>
              </a:path>
              <a:path w="609600" h="67310">
                <a:moveTo>
                  <a:pt x="547116" y="67055"/>
                </a:moveTo>
                <a:lnTo>
                  <a:pt x="547116" y="42672"/>
                </a:lnTo>
                <a:lnTo>
                  <a:pt x="533400" y="42672"/>
                </a:lnTo>
                <a:lnTo>
                  <a:pt x="533400" y="67055"/>
                </a:lnTo>
                <a:lnTo>
                  <a:pt x="547116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04176" y="3819144"/>
            <a:ext cx="838200" cy="67310"/>
          </a:xfrm>
          <a:custGeom>
            <a:avLst/>
            <a:gdLst/>
            <a:ahLst/>
            <a:cxnLst/>
            <a:rect l="l" t="t" r="r" b="b"/>
            <a:pathLst>
              <a:path w="838200" h="67310">
                <a:moveTo>
                  <a:pt x="775716" y="42672"/>
                </a:moveTo>
                <a:lnTo>
                  <a:pt x="775716" y="33528"/>
                </a:lnTo>
                <a:lnTo>
                  <a:pt x="0" y="33528"/>
                </a:lnTo>
                <a:lnTo>
                  <a:pt x="0" y="42672"/>
                </a:lnTo>
                <a:lnTo>
                  <a:pt x="775716" y="42672"/>
                </a:lnTo>
                <a:close/>
              </a:path>
              <a:path w="838200" h="67310">
                <a:moveTo>
                  <a:pt x="838200" y="38100"/>
                </a:moveTo>
                <a:lnTo>
                  <a:pt x="762000" y="0"/>
                </a:lnTo>
                <a:lnTo>
                  <a:pt x="762000" y="33528"/>
                </a:lnTo>
                <a:lnTo>
                  <a:pt x="775716" y="33528"/>
                </a:lnTo>
                <a:lnTo>
                  <a:pt x="775716" y="67055"/>
                </a:lnTo>
                <a:lnTo>
                  <a:pt x="780288" y="67055"/>
                </a:lnTo>
                <a:lnTo>
                  <a:pt x="838200" y="38100"/>
                </a:lnTo>
                <a:close/>
              </a:path>
              <a:path w="838200" h="67310">
                <a:moveTo>
                  <a:pt x="775716" y="67055"/>
                </a:moveTo>
                <a:lnTo>
                  <a:pt x="775716" y="42672"/>
                </a:lnTo>
                <a:lnTo>
                  <a:pt x="762000" y="42672"/>
                </a:lnTo>
                <a:lnTo>
                  <a:pt x="762000" y="67055"/>
                </a:lnTo>
                <a:lnTo>
                  <a:pt x="775716" y="670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2300" y="2714244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6200" y="762000"/>
                </a:moveTo>
                <a:lnTo>
                  <a:pt x="0" y="762000"/>
                </a:lnTo>
                <a:lnTo>
                  <a:pt x="33528" y="829056"/>
                </a:lnTo>
                <a:lnTo>
                  <a:pt x="33528" y="774192"/>
                </a:lnTo>
                <a:lnTo>
                  <a:pt x="44196" y="774192"/>
                </a:lnTo>
                <a:lnTo>
                  <a:pt x="44196" y="826008"/>
                </a:lnTo>
                <a:lnTo>
                  <a:pt x="76200" y="762000"/>
                </a:lnTo>
                <a:close/>
              </a:path>
              <a:path w="76200" h="838200">
                <a:moveTo>
                  <a:pt x="44196" y="762000"/>
                </a:moveTo>
                <a:lnTo>
                  <a:pt x="44196" y="0"/>
                </a:lnTo>
                <a:lnTo>
                  <a:pt x="33528" y="0"/>
                </a:lnTo>
                <a:lnTo>
                  <a:pt x="33528" y="762000"/>
                </a:lnTo>
                <a:lnTo>
                  <a:pt x="44196" y="762000"/>
                </a:lnTo>
                <a:close/>
              </a:path>
              <a:path w="76200" h="838200">
                <a:moveTo>
                  <a:pt x="44196" y="826008"/>
                </a:moveTo>
                <a:lnTo>
                  <a:pt x="44196" y="774192"/>
                </a:lnTo>
                <a:lnTo>
                  <a:pt x="33528" y="774192"/>
                </a:lnTo>
                <a:lnTo>
                  <a:pt x="33528" y="829056"/>
                </a:lnTo>
                <a:lnTo>
                  <a:pt x="38100" y="838200"/>
                </a:lnTo>
                <a:lnTo>
                  <a:pt x="44196" y="8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9900" y="2714244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6200" y="762000"/>
                </a:moveTo>
                <a:lnTo>
                  <a:pt x="0" y="762000"/>
                </a:lnTo>
                <a:lnTo>
                  <a:pt x="33528" y="829056"/>
                </a:lnTo>
                <a:lnTo>
                  <a:pt x="33528" y="774192"/>
                </a:lnTo>
                <a:lnTo>
                  <a:pt x="44196" y="774192"/>
                </a:lnTo>
                <a:lnTo>
                  <a:pt x="44196" y="826008"/>
                </a:lnTo>
                <a:lnTo>
                  <a:pt x="76200" y="762000"/>
                </a:lnTo>
                <a:close/>
              </a:path>
              <a:path w="76200" h="838200">
                <a:moveTo>
                  <a:pt x="44196" y="762000"/>
                </a:moveTo>
                <a:lnTo>
                  <a:pt x="44196" y="0"/>
                </a:lnTo>
                <a:lnTo>
                  <a:pt x="33528" y="0"/>
                </a:lnTo>
                <a:lnTo>
                  <a:pt x="33528" y="762000"/>
                </a:lnTo>
                <a:lnTo>
                  <a:pt x="44196" y="762000"/>
                </a:lnTo>
                <a:close/>
              </a:path>
              <a:path w="76200" h="838200">
                <a:moveTo>
                  <a:pt x="44196" y="826008"/>
                </a:moveTo>
                <a:lnTo>
                  <a:pt x="44196" y="774192"/>
                </a:lnTo>
                <a:lnTo>
                  <a:pt x="33528" y="774192"/>
                </a:lnTo>
                <a:lnTo>
                  <a:pt x="33528" y="829056"/>
                </a:lnTo>
                <a:lnTo>
                  <a:pt x="38100" y="838200"/>
                </a:lnTo>
                <a:lnTo>
                  <a:pt x="44196" y="8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4120" y="3628644"/>
            <a:ext cx="1655445" cy="257810"/>
          </a:xfrm>
          <a:custGeom>
            <a:avLst/>
            <a:gdLst/>
            <a:ahLst/>
            <a:cxnLst/>
            <a:rect l="l" t="t" r="r" b="b"/>
            <a:pathLst>
              <a:path w="1655445" h="257810">
                <a:moveTo>
                  <a:pt x="0" y="0"/>
                </a:moveTo>
                <a:lnTo>
                  <a:pt x="0" y="257555"/>
                </a:lnTo>
                <a:lnTo>
                  <a:pt x="1655064" y="257555"/>
                </a:lnTo>
                <a:lnTo>
                  <a:pt x="165506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1200" y="3639311"/>
            <a:ext cx="1949450" cy="247015"/>
          </a:xfrm>
          <a:custGeom>
            <a:avLst/>
            <a:gdLst/>
            <a:ahLst/>
            <a:cxnLst/>
            <a:rect l="l" t="t" r="r" b="b"/>
            <a:pathLst>
              <a:path w="1949450" h="247014">
                <a:moveTo>
                  <a:pt x="0" y="0"/>
                </a:moveTo>
                <a:lnTo>
                  <a:pt x="0" y="246887"/>
                </a:lnTo>
                <a:lnTo>
                  <a:pt x="1949196" y="246887"/>
                </a:lnTo>
                <a:lnTo>
                  <a:pt x="19491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84120" y="3664710"/>
            <a:ext cx="5162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  <a:tabLst>
                <a:tab pos="3397885" algn="l"/>
              </a:tabLst>
            </a:pPr>
            <a:r>
              <a:rPr sz="3000" spc="-7" baseline="2777" dirty="0">
                <a:solidFill>
                  <a:srgbClr val="7F0000"/>
                </a:solidFill>
                <a:latin typeface="Arial"/>
                <a:cs typeface="Arial"/>
              </a:rPr>
              <a:t>шифровање	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дешифровање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3505" y="3773423"/>
            <a:ext cx="276225" cy="113030"/>
          </a:xfrm>
          <a:custGeom>
            <a:avLst/>
            <a:gdLst/>
            <a:ahLst/>
            <a:cxnLst/>
            <a:rect l="l" t="t" r="r" b="b"/>
            <a:pathLst>
              <a:path w="276225" h="113029">
                <a:moveTo>
                  <a:pt x="207857" y="39825"/>
                </a:moveTo>
                <a:lnTo>
                  <a:pt x="204344" y="30845"/>
                </a:lnTo>
                <a:lnTo>
                  <a:pt x="0" y="112775"/>
                </a:lnTo>
                <a:lnTo>
                  <a:pt x="26768" y="112775"/>
                </a:lnTo>
                <a:lnTo>
                  <a:pt x="207857" y="39825"/>
                </a:lnTo>
                <a:close/>
              </a:path>
              <a:path w="276225" h="113029">
                <a:moveTo>
                  <a:pt x="276094" y="7620"/>
                </a:moveTo>
                <a:lnTo>
                  <a:pt x="192274" y="0"/>
                </a:lnTo>
                <a:lnTo>
                  <a:pt x="204344" y="30845"/>
                </a:lnTo>
                <a:lnTo>
                  <a:pt x="216658" y="25908"/>
                </a:lnTo>
                <a:lnTo>
                  <a:pt x="219706" y="35052"/>
                </a:lnTo>
                <a:lnTo>
                  <a:pt x="219706" y="70104"/>
                </a:lnTo>
                <a:lnTo>
                  <a:pt x="276094" y="7620"/>
                </a:lnTo>
                <a:close/>
              </a:path>
              <a:path w="276225" h="113029">
                <a:moveTo>
                  <a:pt x="219706" y="35052"/>
                </a:moveTo>
                <a:lnTo>
                  <a:pt x="216658" y="25908"/>
                </a:lnTo>
                <a:lnTo>
                  <a:pt x="204344" y="30845"/>
                </a:lnTo>
                <a:lnTo>
                  <a:pt x="207857" y="39825"/>
                </a:lnTo>
                <a:lnTo>
                  <a:pt x="219706" y="35052"/>
                </a:lnTo>
                <a:close/>
              </a:path>
              <a:path w="276225" h="113029">
                <a:moveTo>
                  <a:pt x="219706" y="70104"/>
                </a:moveTo>
                <a:lnTo>
                  <a:pt x="219706" y="35052"/>
                </a:lnTo>
                <a:lnTo>
                  <a:pt x="207857" y="39825"/>
                </a:lnTo>
                <a:lnTo>
                  <a:pt x="219706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99660" y="3781044"/>
            <a:ext cx="113030" cy="105410"/>
          </a:xfrm>
          <a:custGeom>
            <a:avLst/>
            <a:gdLst/>
            <a:ahLst/>
            <a:cxnLst/>
            <a:rect l="l" t="t" r="r" b="b"/>
            <a:pathLst>
              <a:path w="113029" h="105410">
                <a:moveTo>
                  <a:pt x="62054" y="56817"/>
                </a:moveTo>
                <a:lnTo>
                  <a:pt x="55292" y="49862"/>
                </a:lnTo>
                <a:lnTo>
                  <a:pt x="0" y="105155"/>
                </a:lnTo>
                <a:lnTo>
                  <a:pt x="13716" y="105155"/>
                </a:lnTo>
                <a:lnTo>
                  <a:pt x="62054" y="56817"/>
                </a:lnTo>
                <a:close/>
              </a:path>
              <a:path w="113029" h="105410">
                <a:moveTo>
                  <a:pt x="112775" y="0"/>
                </a:moveTo>
                <a:lnTo>
                  <a:pt x="32003" y="25908"/>
                </a:lnTo>
                <a:lnTo>
                  <a:pt x="55292" y="49862"/>
                </a:lnTo>
                <a:lnTo>
                  <a:pt x="64007" y="41148"/>
                </a:lnTo>
                <a:lnTo>
                  <a:pt x="71627" y="47244"/>
                </a:lnTo>
                <a:lnTo>
                  <a:pt x="71627" y="66664"/>
                </a:lnTo>
                <a:lnTo>
                  <a:pt x="85343" y="80772"/>
                </a:lnTo>
                <a:lnTo>
                  <a:pt x="112775" y="0"/>
                </a:lnTo>
                <a:close/>
              </a:path>
              <a:path w="113029" h="105410">
                <a:moveTo>
                  <a:pt x="71627" y="47244"/>
                </a:moveTo>
                <a:lnTo>
                  <a:pt x="64007" y="41148"/>
                </a:lnTo>
                <a:lnTo>
                  <a:pt x="55292" y="49862"/>
                </a:lnTo>
                <a:lnTo>
                  <a:pt x="62054" y="56817"/>
                </a:lnTo>
                <a:lnTo>
                  <a:pt x="71627" y="47244"/>
                </a:lnTo>
                <a:close/>
              </a:path>
              <a:path w="113029" h="105410">
                <a:moveTo>
                  <a:pt x="71627" y="66664"/>
                </a:moveTo>
                <a:lnTo>
                  <a:pt x="71627" y="47244"/>
                </a:lnTo>
                <a:lnTo>
                  <a:pt x="62054" y="56817"/>
                </a:lnTo>
                <a:lnTo>
                  <a:pt x="71627" y="66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4197" y="3782567"/>
            <a:ext cx="111125" cy="104139"/>
          </a:xfrm>
          <a:custGeom>
            <a:avLst/>
            <a:gdLst/>
            <a:ahLst/>
            <a:cxnLst/>
            <a:rect l="l" t="t" r="r" b="b"/>
            <a:pathLst>
              <a:path w="111125" h="104139">
                <a:moveTo>
                  <a:pt x="60164" y="56817"/>
                </a:moveTo>
                <a:lnTo>
                  <a:pt x="53428" y="49888"/>
                </a:lnTo>
                <a:lnTo>
                  <a:pt x="0" y="103631"/>
                </a:lnTo>
                <a:lnTo>
                  <a:pt x="13350" y="103631"/>
                </a:lnTo>
                <a:lnTo>
                  <a:pt x="60164" y="56817"/>
                </a:lnTo>
                <a:close/>
              </a:path>
              <a:path w="111125" h="104139">
                <a:moveTo>
                  <a:pt x="110886" y="0"/>
                </a:moveTo>
                <a:lnTo>
                  <a:pt x="30114" y="25908"/>
                </a:lnTo>
                <a:lnTo>
                  <a:pt x="53428" y="49888"/>
                </a:lnTo>
                <a:lnTo>
                  <a:pt x="62118" y="41148"/>
                </a:lnTo>
                <a:lnTo>
                  <a:pt x="69738" y="47244"/>
                </a:lnTo>
                <a:lnTo>
                  <a:pt x="69738" y="66664"/>
                </a:lnTo>
                <a:lnTo>
                  <a:pt x="83454" y="80772"/>
                </a:lnTo>
                <a:lnTo>
                  <a:pt x="110886" y="0"/>
                </a:lnTo>
                <a:close/>
              </a:path>
              <a:path w="111125" h="104139">
                <a:moveTo>
                  <a:pt x="69738" y="47244"/>
                </a:moveTo>
                <a:lnTo>
                  <a:pt x="62118" y="41148"/>
                </a:lnTo>
                <a:lnTo>
                  <a:pt x="53428" y="49888"/>
                </a:lnTo>
                <a:lnTo>
                  <a:pt x="60164" y="56817"/>
                </a:lnTo>
                <a:lnTo>
                  <a:pt x="69738" y="47244"/>
                </a:lnTo>
                <a:close/>
              </a:path>
              <a:path w="111125" h="104139">
                <a:moveTo>
                  <a:pt x="69738" y="66664"/>
                </a:moveTo>
                <a:lnTo>
                  <a:pt x="69738" y="47244"/>
                </a:lnTo>
                <a:lnTo>
                  <a:pt x="60164" y="56817"/>
                </a:lnTo>
                <a:lnTo>
                  <a:pt x="69738" y="66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11980" y="3796284"/>
            <a:ext cx="97155" cy="90170"/>
          </a:xfrm>
          <a:custGeom>
            <a:avLst/>
            <a:gdLst/>
            <a:ahLst/>
            <a:cxnLst/>
            <a:rect l="l" t="t" r="r" b="b"/>
            <a:pathLst>
              <a:path w="97154" h="90170">
                <a:moveTo>
                  <a:pt x="97009" y="89915"/>
                </a:moveTo>
                <a:lnTo>
                  <a:pt x="7620" y="0"/>
                </a:lnTo>
                <a:lnTo>
                  <a:pt x="0" y="6096"/>
                </a:lnTo>
                <a:lnTo>
                  <a:pt x="83819" y="89915"/>
                </a:lnTo>
                <a:lnTo>
                  <a:pt x="97009" y="8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6340" y="3796284"/>
            <a:ext cx="96520" cy="90170"/>
          </a:xfrm>
          <a:custGeom>
            <a:avLst/>
            <a:gdLst/>
            <a:ahLst/>
            <a:cxnLst/>
            <a:rect l="l" t="t" r="r" b="b"/>
            <a:pathLst>
              <a:path w="96520" h="90170">
                <a:moveTo>
                  <a:pt x="96011" y="89915"/>
                </a:moveTo>
                <a:lnTo>
                  <a:pt x="6096" y="0"/>
                </a:lnTo>
                <a:lnTo>
                  <a:pt x="0" y="6096"/>
                </a:lnTo>
                <a:lnTo>
                  <a:pt x="83329" y="89915"/>
                </a:lnTo>
                <a:lnTo>
                  <a:pt x="96011" y="89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20512" y="3794760"/>
            <a:ext cx="247015" cy="82550"/>
          </a:xfrm>
          <a:custGeom>
            <a:avLst/>
            <a:gdLst/>
            <a:ahLst/>
            <a:cxnLst/>
            <a:rect l="l" t="t" r="r" b="b"/>
            <a:pathLst>
              <a:path w="247014" h="82550">
                <a:moveTo>
                  <a:pt x="174176" y="39600"/>
                </a:moveTo>
                <a:lnTo>
                  <a:pt x="3048" y="0"/>
                </a:lnTo>
                <a:lnTo>
                  <a:pt x="0" y="9144"/>
                </a:lnTo>
                <a:lnTo>
                  <a:pt x="172074" y="48962"/>
                </a:lnTo>
                <a:lnTo>
                  <a:pt x="174176" y="39600"/>
                </a:lnTo>
                <a:close/>
              </a:path>
              <a:path w="247014" h="82550">
                <a:moveTo>
                  <a:pt x="187452" y="76792"/>
                </a:moveTo>
                <a:lnTo>
                  <a:pt x="187452" y="42672"/>
                </a:lnTo>
                <a:lnTo>
                  <a:pt x="184404" y="51816"/>
                </a:lnTo>
                <a:lnTo>
                  <a:pt x="172074" y="48962"/>
                </a:lnTo>
                <a:lnTo>
                  <a:pt x="164592" y="82296"/>
                </a:lnTo>
                <a:lnTo>
                  <a:pt x="187452" y="76792"/>
                </a:lnTo>
                <a:close/>
              </a:path>
              <a:path w="247014" h="82550">
                <a:moveTo>
                  <a:pt x="187452" y="42672"/>
                </a:moveTo>
                <a:lnTo>
                  <a:pt x="174176" y="39600"/>
                </a:lnTo>
                <a:lnTo>
                  <a:pt x="172074" y="48962"/>
                </a:lnTo>
                <a:lnTo>
                  <a:pt x="184404" y="51816"/>
                </a:lnTo>
                <a:lnTo>
                  <a:pt x="187452" y="42672"/>
                </a:lnTo>
                <a:close/>
              </a:path>
              <a:path w="247014" h="82550">
                <a:moveTo>
                  <a:pt x="246888" y="62484"/>
                </a:moveTo>
                <a:lnTo>
                  <a:pt x="181356" y="7620"/>
                </a:lnTo>
                <a:lnTo>
                  <a:pt x="174176" y="39600"/>
                </a:lnTo>
                <a:lnTo>
                  <a:pt x="187452" y="42672"/>
                </a:lnTo>
                <a:lnTo>
                  <a:pt x="187452" y="76792"/>
                </a:lnTo>
                <a:lnTo>
                  <a:pt x="246888" y="624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62047" y="3423918"/>
            <a:ext cx="273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3232CC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45197" y="2052319"/>
            <a:ext cx="17767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06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000" spc="5" dirty="0">
                <a:solidFill>
                  <a:srgbClr val="7F0000"/>
                </a:solidFill>
                <a:latin typeface="Arial"/>
                <a:cs typeface="Arial"/>
              </a:rPr>
              <a:t>за  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д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еш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иф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ро</a:t>
            </a:r>
            <a:r>
              <a:rPr sz="2000" spc="-20" dirty="0">
                <a:solidFill>
                  <a:srgbClr val="7F0000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ње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05046" y="289051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3232CC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07738" y="3067302"/>
            <a:ext cx="161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5" dirty="0">
                <a:solidFill>
                  <a:srgbClr val="3232CC"/>
                </a:solidFill>
                <a:latin typeface="Courier New"/>
                <a:cs typeface="Courier New"/>
              </a:rPr>
              <a:t>Е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2937" y="289051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3232CC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15629" y="3067302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3232CC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11470" y="2754882"/>
            <a:ext cx="13106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 marR="5080" indent="-9144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К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ана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л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н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ј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е  </a:t>
            </a:r>
            <a:r>
              <a:rPr sz="2000" spc="-20" dirty="0">
                <a:solidFill>
                  <a:srgbClr val="7F0000"/>
                </a:solidFill>
                <a:latin typeface="Arial"/>
                <a:cs typeface="Arial"/>
              </a:rPr>
              <a:t>безбедан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4999" y="3500118"/>
            <a:ext cx="13182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Отоворени</a:t>
            </a:r>
            <a:endParaRPr sz="2000">
              <a:latin typeface="Arial"/>
              <a:cs typeface="Arial"/>
            </a:endParaRPr>
          </a:p>
          <a:p>
            <a:pPr marL="490855">
              <a:lnSpc>
                <a:spcPct val="100000"/>
              </a:lnSpc>
            </a:pP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текст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38400" y="388619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18288" y="0"/>
                </a:moveTo>
                <a:lnTo>
                  <a:pt x="0" y="0"/>
                </a:lnTo>
                <a:lnTo>
                  <a:pt x="0" y="9144"/>
                </a:lnTo>
                <a:lnTo>
                  <a:pt x="1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6176" y="3886199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8288" y="0"/>
                </a:moveTo>
                <a:lnTo>
                  <a:pt x="0" y="0"/>
                </a:lnTo>
                <a:lnTo>
                  <a:pt x="0" y="9144"/>
                </a:lnTo>
                <a:lnTo>
                  <a:pt x="18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4120" y="3886199"/>
            <a:ext cx="1655445" cy="142240"/>
          </a:xfrm>
          <a:custGeom>
            <a:avLst/>
            <a:gdLst/>
            <a:ahLst/>
            <a:cxnLst/>
            <a:rect l="l" t="t" r="r" b="b"/>
            <a:pathLst>
              <a:path w="1655445" h="142239">
                <a:moveTo>
                  <a:pt x="1655064" y="0"/>
                </a:moveTo>
                <a:lnTo>
                  <a:pt x="0" y="0"/>
                </a:lnTo>
                <a:lnTo>
                  <a:pt x="0" y="141732"/>
                </a:lnTo>
                <a:lnTo>
                  <a:pt x="1655064" y="141732"/>
                </a:lnTo>
                <a:lnTo>
                  <a:pt x="1655064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91200" y="3886199"/>
            <a:ext cx="1949450" cy="152400"/>
          </a:xfrm>
          <a:custGeom>
            <a:avLst/>
            <a:gdLst/>
            <a:ahLst/>
            <a:cxnLst/>
            <a:rect l="l" t="t" r="r" b="b"/>
            <a:pathLst>
              <a:path w="1949450" h="152400">
                <a:moveTo>
                  <a:pt x="1949196" y="0"/>
                </a:moveTo>
                <a:lnTo>
                  <a:pt x="0" y="0"/>
                </a:lnTo>
                <a:lnTo>
                  <a:pt x="0" y="152400"/>
                </a:lnTo>
                <a:lnTo>
                  <a:pt x="1949196" y="152400"/>
                </a:lnTo>
                <a:lnTo>
                  <a:pt x="1949196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37076" y="3886199"/>
            <a:ext cx="133350" cy="52069"/>
          </a:xfrm>
          <a:custGeom>
            <a:avLst/>
            <a:gdLst/>
            <a:ahLst/>
            <a:cxnLst/>
            <a:rect l="l" t="t" r="r" b="b"/>
            <a:pathLst>
              <a:path w="133350" h="52070">
                <a:moveTo>
                  <a:pt x="133198" y="0"/>
                </a:moveTo>
                <a:lnTo>
                  <a:pt x="106429" y="0"/>
                </a:lnTo>
                <a:lnTo>
                  <a:pt x="0" y="42672"/>
                </a:lnTo>
                <a:lnTo>
                  <a:pt x="4572" y="51816"/>
                </a:lnTo>
                <a:lnTo>
                  <a:pt x="1331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4588" y="3886199"/>
            <a:ext cx="208915" cy="203200"/>
          </a:xfrm>
          <a:custGeom>
            <a:avLst/>
            <a:gdLst/>
            <a:ahLst/>
            <a:cxnLst/>
            <a:rect l="l" t="t" r="r" b="b"/>
            <a:pathLst>
              <a:path w="208914" h="203200">
                <a:moveTo>
                  <a:pt x="208788" y="0"/>
                </a:moveTo>
                <a:lnTo>
                  <a:pt x="195072" y="0"/>
                </a:lnTo>
                <a:lnTo>
                  <a:pt x="0" y="195072"/>
                </a:lnTo>
                <a:lnTo>
                  <a:pt x="6096" y="202692"/>
                </a:lnTo>
                <a:lnTo>
                  <a:pt x="2087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7236" y="3886199"/>
            <a:ext cx="210820" cy="204470"/>
          </a:xfrm>
          <a:custGeom>
            <a:avLst/>
            <a:gdLst/>
            <a:ahLst/>
            <a:cxnLst/>
            <a:rect l="l" t="t" r="r" b="b"/>
            <a:pathLst>
              <a:path w="210820" h="204470">
                <a:moveTo>
                  <a:pt x="210312" y="0"/>
                </a:moveTo>
                <a:lnTo>
                  <a:pt x="196961" y="0"/>
                </a:lnTo>
                <a:lnTo>
                  <a:pt x="0" y="198120"/>
                </a:lnTo>
                <a:lnTo>
                  <a:pt x="6096" y="204216"/>
                </a:lnTo>
                <a:lnTo>
                  <a:pt x="2103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95799" y="3886199"/>
            <a:ext cx="224154" cy="218440"/>
          </a:xfrm>
          <a:custGeom>
            <a:avLst/>
            <a:gdLst/>
            <a:ahLst/>
            <a:cxnLst/>
            <a:rect l="l" t="t" r="r" b="b"/>
            <a:pathLst>
              <a:path w="224154" h="218439">
                <a:moveTo>
                  <a:pt x="173421" y="161173"/>
                </a:moveTo>
                <a:lnTo>
                  <a:pt x="13190" y="0"/>
                </a:lnTo>
                <a:lnTo>
                  <a:pt x="0" y="0"/>
                </a:lnTo>
                <a:lnTo>
                  <a:pt x="167211" y="167211"/>
                </a:lnTo>
                <a:lnTo>
                  <a:pt x="173421" y="161173"/>
                </a:lnTo>
                <a:close/>
              </a:path>
              <a:path w="224154" h="218439">
                <a:moveTo>
                  <a:pt x="182880" y="203957"/>
                </a:moveTo>
                <a:lnTo>
                  <a:pt x="182880" y="170688"/>
                </a:lnTo>
                <a:lnTo>
                  <a:pt x="176784" y="176784"/>
                </a:lnTo>
                <a:lnTo>
                  <a:pt x="167211" y="167211"/>
                </a:lnTo>
                <a:lnTo>
                  <a:pt x="143256" y="190500"/>
                </a:lnTo>
                <a:lnTo>
                  <a:pt x="182880" y="203957"/>
                </a:lnTo>
                <a:close/>
              </a:path>
              <a:path w="224154" h="218439">
                <a:moveTo>
                  <a:pt x="182880" y="170688"/>
                </a:moveTo>
                <a:lnTo>
                  <a:pt x="173421" y="161173"/>
                </a:lnTo>
                <a:lnTo>
                  <a:pt x="167211" y="167211"/>
                </a:lnTo>
                <a:lnTo>
                  <a:pt x="176784" y="176784"/>
                </a:lnTo>
                <a:lnTo>
                  <a:pt x="182880" y="170688"/>
                </a:lnTo>
                <a:close/>
              </a:path>
              <a:path w="224154" h="218439">
                <a:moveTo>
                  <a:pt x="224028" y="217932"/>
                </a:moveTo>
                <a:lnTo>
                  <a:pt x="198120" y="137160"/>
                </a:lnTo>
                <a:lnTo>
                  <a:pt x="173421" y="161173"/>
                </a:lnTo>
                <a:lnTo>
                  <a:pt x="182880" y="170688"/>
                </a:lnTo>
                <a:lnTo>
                  <a:pt x="182880" y="203957"/>
                </a:lnTo>
                <a:lnTo>
                  <a:pt x="224028" y="217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89669" y="3886199"/>
            <a:ext cx="224790" cy="218440"/>
          </a:xfrm>
          <a:custGeom>
            <a:avLst/>
            <a:gdLst/>
            <a:ahLst/>
            <a:cxnLst/>
            <a:rect l="l" t="t" r="r" b="b"/>
            <a:pathLst>
              <a:path w="224789" h="218439">
                <a:moveTo>
                  <a:pt x="173464" y="160782"/>
                </a:moveTo>
                <a:lnTo>
                  <a:pt x="12682" y="0"/>
                </a:lnTo>
                <a:lnTo>
                  <a:pt x="0" y="0"/>
                </a:lnTo>
                <a:lnTo>
                  <a:pt x="166633" y="167613"/>
                </a:lnTo>
                <a:lnTo>
                  <a:pt x="173464" y="160782"/>
                </a:lnTo>
                <a:close/>
              </a:path>
              <a:path w="224789" h="218439">
                <a:moveTo>
                  <a:pt x="183370" y="203957"/>
                </a:moveTo>
                <a:lnTo>
                  <a:pt x="183370" y="170688"/>
                </a:lnTo>
                <a:lnTo>
                  <a:pt x="175750" y="176784"/>
                </a:lnTo>
                <a:lnTo>
                  <a:pt x="166633" y="167613"/>
                </a:lnTo>
                <a:lnTo>
                  <a:pt x="143746" y="190500"/>
                </a:lnTo>
                <a:lnTo>
                  <a:pt x="183370" y="203957"/>
                </a:lnTo>
                <a:close/>
              </a:path>
              <a:path w="224789" h="218439">
                <a:moveTo>
                  <a:pt x="183370" y="170688"/>
                </a:moveTo>
                <a:lnTo>
                  <a:pt x="173464" y="160782"/>
                </a:lnTo>
                <a:lnTo>
                  <a:pt x="166633" y="167613"/>
                </a:lnTo>
                <a:lnTo>
                  <a:pt x="175750" y="176784"/>
                </a:lnTo>
                <a:lnTo>
                  <a:pt x="183370" y="170688"/>
                </a:lnTo>
                <a:close/>
              </a:path>
              <a:path w="224789" h="218439">
                <a:moveTo>
                  <a:pt x="224518" y="217932"/>
                </a:moveTo>
                <a:lnTo>
                  <a:pt x="197086" y="137160"/>
                </a:lnTo>
                <a:lnTo>
                  <a:pt x="173464" y="160782"/>
                </a:lnTo>
                <a:lnTo>
                  <a:pt x="183370" y="170688"/>
                </a:lnTo>
                <a:lnTo>
                  <a:pt x="183370" y="203957"/>
                </a:lnTo>
                <a:lnTo>
                  <a:pt x="224518" y="217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21739" y="3881118"/>
            <a:ext cx="7025005" cy="312229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511809" algn="ctr">
              <a:lnSpc>
                <a:spcPct val="100000"/>
              </a:lnSpc>
              <a:spcBef>
                <a:spcPts val="1635"/>
              </a:spcBef>
            </a:pPr>
            <a:r>
              <a:rPr sz="2000" spc="-15" dirty="0">
                <a:solidFill>
                  <a:srgbClr val="7F0000"/>
                </a:solidFill>
                <a:latin typeface="Arial"/>
                <a:cs typeface="Arial"/>
              </a:rPr>
              <a:t>шифрат</a:t>
            </a:r>
            <a:r>
              <a:rPr sz="2000" spc="-1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600" i="1" spc="-15" baseline="-9259" dirty="0">
                <a:solidFill>
                  <a:srgbClr val="3232CC"/>
                </a:solidFill>
                <a:latin typeface="Arial"/>
                <a:cs typeface="Arial"/>
              </a:rPr>
              <a:t>C</a:t>
            </a:r>
            <a:r>
              <a:rPr sz="2400" spc="-15" baseline="-34722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endParaRPr sz="2400" baseline="-34722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har char="•"/>
              <a:tabLst>
                <a:tab pos="354965" algn="l"/>
                <a:tab pos="356235" algn="l"/>
                <a:tab pos="77152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i	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i-та „јединица” отвореног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текста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6235" algn="l"/>
                <a:tab pos="76073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C</a:t>
            </a:r>
            <a:r>
              <a:rPr sz="2400" spc="-15" baseline="-20833" dirty="0">
                <a:solidFill>
                  <a:srgbClr val="7F0000"/>
                </a:solidFill>
                <a:latin typeface="Arial"/>
                <a:cs typeface="Arial"/>
              </a:rPr>
              <a:t>i	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припадајући шифрат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85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„јединица” може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буде бит,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слово,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блок</a:t>
            </a:r>
            <a:r>
              <a:rPr sz="2400" spc="-9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(низ)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735"/>
              </a:lnSpc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бита и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сл.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B7312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323299"/>
                </a:solidFill>
                <a:latin typeface="Arial"/>
                <a:cs typeface="Arial"/>
              </a:rPr>
              <a:t>C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= </a:t>
            </a:r>
            <a:r>
              <a:rPr sz="2400" i="1" spc="-5" dirty="0">
                <a:solidFill>
                  <a:srgbClr val="323299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323299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,</a:t>
            </a:r>
            <a:r>
              <a:rPr sz="2400" spc="-3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i="1" spc="30" dirty="0">
                <a:solidFill>
                  <a:srgbClr val="323299"/>
                </a:solidFill>
                <a:latin typeface="Arial"/>
                <a:cs typeface="Arial"/>
              </a:rPr>
              <a:t>K</a:t>
            </a:r>
            <a:r>
              <a:rPr sz="2400" spc="44" baseline="-20833" dirty="0">
                <a:solidFill>
                  <a:srgbClr val="323299"/>
                </a:solidFill>
                <a:latin typeface="Courier New"/>
                <a:cs typeface="Courier New"/>
              </a:rPr>
              <a:t>Е</a:t>
            </a:r>
            <a:r>
              <a:rPr sz="2400" spc="30" dirty="0">
                <a:solidFill>
                  <a:srgbClr val="32329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B73122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dirty="0">
                <a:solidFill>
                  <a:srgbClr val="323299"/>
                </a:solidFill>
                <a:latin typeface="Arial"/>
                <a:cs typeface="Arial"/>
              </a:rPr>
              <a:t>P </a:t>
            </a:r>
            <a:r>
              <a:rPr sz="2400" dirty="0">
                <a:solidFill>
                  <a:srgbClr val="323299"/>
                </a:solidFill>
                <a:latin typeface="Arial"/>
                <a:cs typeface="Arial"/>
              </a:rPr>
              <a:t>= </a:t>
            </a:r>
            <a:r>
              <a:rPr sz="2400" i="1" spc="-5" dirty="0">
                <a:solidFill>
                  <a:srgbClr val="323299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,</a:t>
            </a:r>
            <a:r>
              <a:rPr sz="2400" spc="-30" dirty="0">
                <a:solidFill>
                  <a:srgbClr val="323299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323299"/>
                </a:solidFill>
                <a:latin typeface="Arial"/>
                <a:cs typeface="Arial"/>
              </a:rPr>
              <a:t>K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323299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7877044" y="3449826"/>
            <a:ext cx="1619885" cy="68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3600" i="1" spc="-7" baseline="4629" dirty="0">
                <a:solidFill>
                  <a:srgbClr val="3232CC"/>
                </a:solidFill>
                <a:latin typeface="Arial"/>
                <a:cs typeface="Arial"/>
              </a:rPr>
              <a:t>P</a:t>
            </a:r>
            <a:r>
              <a:rPr sz="2400" i="1" spc="-7" baseline="-13888" dirty="0">
                <a:solidFill>
                  <a:srgbClr val="3232CC"/>
                </a:solidFill>
                <a:latin typeface="Arial"/>
                <a:cs typeface="Arial"/>
              </a:rPr>
              <a:t>i</a:t>
            </a:r>
            <a:r>
              <a:rPr sz="2400" i="1" spc="-104" baseline="-13888" dirty="0">
                <a:solidFill>
                  <a:srgbClr val="3232CC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Отоворени</a:t>
            </a:r>
            <a:endParaRPr sz="2000">
              <a:latin typeface="Arial"/>
              <a:cs typeface="Arial"/>
            </a:endParaRPr>
          </a:p>
          <a:p>
            <a:pPr marL="792480">
              <a:lnSpc>
                <a:spcPts val="2360"/>
              </a:lnSpc>
            </a:pP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текст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3814" y="1148587"/>
            <a:ext cx="3350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Основни</a:t>
            </a:r>
            <a:r>
              <a:rPr spc="-65" dirty="0"/>
              <a:t> </a:t>
            </a:r>
            <a:r>
              <a:rPr spc="-5" dirty="0"/>
              <a:t>модел</a:t>
            </a:r>
          </a:p>
        </p:txBody>
      </p:sp>
      <p:sp>
        <p:nvSpPr>
          <p:cNvPr id="4" name="object 4"/>
          <p:cNvSpPr/>
          <p:nvPr/>
        </p:nvSpPr>
        <p:spPr>
          <a:xfrm>
            <a:off x="2514600" y="2104644"/>
            <a:ext cx="1752600" cy="914400"/>
          </a:xfrm>
          <a:custGeom>
            <a:avLst/>
            <a:gdLst/>
            <a:ahLst/>
            <a:cxnLst/>
            <a:rect l="l" t="t" r="r" b="b"/>
            <a:pathLst>
              <a:path w="1752600" h="914400">
                <a:moveTo>
                  <a:pt x="0" y="0"/>
                </a:moveTo>
                <a:lnTo>
                  <a:pt x="0" y="914400"/>
                </a:lnTo>
                <a:lnTo>
                  <a:pt x="1752600" y="914400"/>
                </a:lnTo>
                <a:lnTo>
                  <a:pt x="175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0027" y="2100072"/>
            <a:ext cx="1763395" cy="923925"/>
          </a:xfrm>
          <a:custGeom>
            <a:avLst/>
            <a:gdLst/>
            <a:ahLst/>
            <a:cxnLst/>
            <a:rect l="l" t="t" r="r" b="b"/>
            <a:pathLst>
              <a:path w="1763395" h="923925">
                <a:moveTo>
                  <a:pt x="1763268" y="923544"/>
                </a:moveTo>
                <a:lnTo>
                  <a:pt x="1763268" y="0"/>
                </a:lnTo>
                <a:lnTo>
                  <a:pt x="0" y="0"/>
                </a:lnTo>
                <a:lnTo>
                  <a:pt x="0" y="923544"/>
                </a:lnTo>
                <a:lnTo>
                  <a:pt x="4572" y="92354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1752600" y="9144"/>
                </a:lnTo>
                <a:lnTo>
                  <a:pt x="1752600" y="4572"/>
                </a:lnTo>
                <a:lnTo>
                  <a:pt x="1757172" y="9144"/>
                </a:lnTo>
                <a:lnTo>
                  <a:pt x="1757172" y="923544"/>
                </a:lnTo>
                <a:lnTo>
                  <a:pt x="1763268" y="923544"/>
                </a:lnTo>
                <a:close/>
              </a:path>
              <a:path w="1763395" h="92392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1763395" h="923925">
                <a:moveTo>
                  <a:pt x="10668" y="91440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914400"/>
                </a:lnTo>
                <a:lnTo>
                  <a:pt x="10668" y="914400"/>
                </a:lnTo>
                <a:close/>
              </a:path>
              <a:path w="1763395" h="923925">
                <a:moveTo>
                  <a:pt x="1757172" y="914400"/>
                </a:moveTo>
                <a:lnTo>
                  <a:pt x="4572" y="914400"/>
                </a:lnTo>
                <a:lnTo>
                  <a:pt x="10668" y="918972"/>
                </a:lnTo>
                <a:lnTo>
                  <a:pt x="10668" y="923544"/>
                </a:lnTo>
                <a:lnTo>
                  <a:pt x="1752600" y="923544"/>
                </a:lnTo>
                <a:lnTo>
                  <a:pt x="1752600" y="918972"/>
                </a:lnTo>
                <a:lnTo>
                  <a:pt x="1757172" y="914400"/>
                </a:lnTo>
                <a:close/>
              </a:path>
              <a:path w="1763395" h="923925">
                <a:moveTo>
                  <a:pt x="10668" y="923544"/>
                </a:moveTo>
                <a:lnTo>
                  <a:pt x="10668" y="918972"/>
                </a:lnTo>
                <a:lnTo>
                  <a:pt x="4572" y="914400"/>
                </a:lnTo>
                <a:lnTo>
                  <a:pt x="4572" y="923544"/>
                </a:lnTo>
                <a:lnTo>
                  <a:pt x="10668" y="923544"/>
                </a:lnTo>
                <a:close/>
              </a:path>
              <a:path w="1763395" h="923925">
                <a:moveTo>
                  <a:pt x="1757172" y="9144"/>
                </a:moveTo>
                <a:lnTo>
                  <a:pt x="1752600" y="4572"/>
                </a:lnTo>
                <a:lnTo>
                  <a:pt x="1752600" y="9144"/>
                </a:lnTo>
                <a:lnTo>
                  <a:pt x="1757172" y="9144"/>
                </a:lnTo>
                <a:close/>
              </a:path>
              <a:path w="1763395" h="923925">
                <a:moveTo>
                  <a:pt x="1757172" y="914400"/>
                </a:moveTo>
                <a:lnTo>
                  <a:pt x="1757172" y="9144"/>
                </a:lnTo>
                <a:lnTo>
                  <a:pt x="1752600" y="9144"/>
                </a:lnTo>
                <a:lnTo>
                  <a:pt x="1752600" y="914400"/>
                </a:lnTo>
                <a:lnTo>
                  <a:pt x="1757172" y="914400"/>
                </a:lnTo>
                <a:close/>
              </a:path>
              <a:path w="1763395" h="923925">
                <a:moveTo>
                  <a:pt x="1757172" y="923544"/>
                </a:moveTo>
                <a:lnTo>
                  <a:pt x="1757172" y="914400"/>
                </a:lnTo>
                <a:lnTo>
                  <a:pt x="1752600" y="918972"/>
                </a:lnTo>
                <a:lnTo>
                  <a:pt x="1752600" y="923544"/>
                </a:lnTo>
                <a:lnTo>
                  <a:pt x="1757172" y="923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97834" y="2357119"/>
            <a:ext cx="1784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Ш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ф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ро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в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њ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0" y="2107692"/>
            <a:ext cx="2133600" cy="914400"/>
          </a:xfrm>
          <a:custGeom>
            <a:avLst/>
            <a:gdLst/>
            <a:ahLst/>
            <a:cxnLst/>
            <a:rect l="l" t="t" r="r" b="b"/>
            <a:pathLst>
              <a:path w="2133600" h="914400">
                <a:moveTo>
                  <a:pt x="0" y="0"/>
                </a:moveTo>
                <a:lnTo>
                  <a:pt x="0" y="914400"/>
                </a:lnTo>
                <a:lnTo>
                  <a:pt x="2133600" y="914400"/>
                </a:lnTo>
                <a:lnTo>
                  <a:pt x="2133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8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29428" y="2103120"/>
            <a:ext cx="2144395" cy="923925"/>
          </a:xfrm>
          <a:custGeom>
            <a:avLst/>
            <a:gdLst/>
            <a:ahLst/>
            <a:cxnLst/>
            <a:rect l="l" t="t" r="r" b="b"/>
            <a:pathLst>
              <a:path w="2144395" h="923925">
                <a:moveTo>
                  <a:pt x="2144268" y="923544"/>
                </a:moveTo>
                <a:lnTo>
                  <a:pt x="2144268" y="0"/>
                </a:lnTo>
                <a:lnTo>
                  <a:pt x="0" y="0"/>
                </a:lnTo>
                <a:lnTo>
                  <a:pt x="0" y="923544"/>
                </a:lnTo>
                <a:lnTo>
                  <a:pt x="4572" y="923544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2133600" y="9144"/>
                </a:lnTo>
                <a:lnTo>
                  <a:pt x="2133600" y="4572"/>
                </a:lnTo>
                <a:lnTo>
                  <a:pt x="2138172" y="9144"/>
                </a:lnTo>
                <a:lnTo>
                  <a:pt x="2138172" y="923544"/>
                </a:lnTo>
                <a:lnTo>
                  <a:pt x="2144268" y="923544"/>
                </a:lnTo>
                <a:close/>
              </a:path>
              <a:path w="2144395" h="923925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2144395" h="923925">
                <a:moveTo>
                  <a:pt x="10668" y="914400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914400"/>
                </a:lnTo>
                <a:lnTo>
                  <a:pt x="10668" y="914400"/>
                </a:lnTo>
                <a:close/>
              </a:path>
              <a:path w="2144395" h="923925">
                <a:moveTo>
                  <a:pt x="2138172" y="914400"/>
                </a:moveTo>
                <a:lnTo>
                  <a:pt x="4572" y="914400"/>
                </a:lnTo>
                <a:lnTo>
                  <a:pt x="10668" y="918972"/>
                </a:lnTo>
                <a:lnTo>
                  <a:pt x="10668" y="923544"/>
                </a:lnTo>
                <a:lnTo>
                  <a:pt x="2133600" y="923544"/>
                </a:lnTo>
                <a:lnTo>
                  <a:pt x="2133600" y="918972"/>
                </a:lnTo>
                <a:lnTo>
                  <a:pt x="2138172" y="914400"/>
                </a:lnTo>
                <a:close/>
              </a:path>
              <a:path w="2144395" h="923925">
                <a:moveTo>
                  <a:pt x="10668" y="923544"/>
                </a:moveTo>
                <a:lnTo>
                  <a:pt x="10668" y="918972"/>
                </a:lnTo>
                <a:lnTo>
                  <a:pt x="4572" y="914400"/>
                </a:lnTo>
                <a:lnTo>
                  <a:pt x="4572" y="923544"/>
                </a:lnTo>
                <a:lnTo>
                  <a:pt x="10668" y="923544"/>
                </a:lnTo>
                <a:close/>
              </a:path>
              <a:path w="2144395" h="923925">
                <a:moveTo>
                  <a:pt x="2138172" y="9144"/>
                </a:moveTo>
                <a:lnTo>
                  <a:pt x="2133600" y="4572"/>
                </a:lnTo>
                <a:lnTo>
                  <a:pt x="2133600" y="9144"/>
                </a:lnTo>
                <a:lnTo>
                  <a:pt x="2138172" y="9144"/>
                </a:lnTo>
                <a:close/>
              </a:path>
              <a:path w="2144395" h="923925">
                <a:moveTo>
                  <a:pt x="2138172" y="914400"/>
                </a:moveTo>
                <a:lnTo>
                  <a:pt x="2138172" y="9144"/>
                </a:lnTo>
                <a:lnTo>
                  <a:pt x="2133600" y="9144"/>
                </a:lnTo>
                <a:lnTo>
                  <a:pt x="2133600" y="914400"/>
                </a:lnTo>
                <a:lnTo>
                  <a:pt x="2138172" y="914400"/>
                </a:lnTo>
                <a:close/>
              </a:path>
              <a:path w="2144395" h="923925">
                <a:moveTo>
                  <a:pt x="2138172" y="923544"/>
                </a:moveTo>
                <a:lnTo>
                  <a:pt x="2138172" y="914400"/>
                </a:lnTo>
                <a:lnTo>
                  <a:pt x="2133600" y="918972"/>
                </a:lnTo>
                <a:lnTo>
                  <a:pt x="2133600" y="923544"/>
                </a:lnTo>
                <a:lnTo>
                  <a:pt x="2138172" y="923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33997" y="2352547"/>
            <a:ext cx="2133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100" dirty="0">
                <a:latin typeface="Arial"/>
                <a:cs typeface="Arial"/>
              </a:rPr>
              <a:t>Де</a:t>
            </a:r>
            <a:r>
              <a:rPr sz="2400" spc="60" dirty="0">
                <a:latin typeface="Arial"/>
                <a:cs typeface="Arial"/>
              </a:rPr>
              <a:t>ш</a:t>
            </a:r>
            <a:r>
              <a:rPr sz="2400" spc="35" dirty="0">
                <a:latin typeface="Arial"/>
                <a:cs typeface="Arial"/>
              </a:rPr>
              <a:t>и</a:t>
            </a:r>
            <a:r>
              <a:rPr sz="2400" spc="-40" dirty="0">
                <a:latin typeface="Arial"/>
                <a:cs typeface="Arial"/>
              </a:rPr>
              <a:t>ф</a:t>
            </a:r>
            <a:r>
              <a:rPr sz="2400" spc="-60" dirty="0">
                <a:latin typeface="Arial"/>
                <a:cs typeface="Arial"/>
              </a:rPr>
              <a:t>р</a:t>
            </a:r>
            <a:r>
              <a:rPr sz="2400" spc="80" dirty="0">
                <a:latin typeface="Arial"/>
                <a:cs typeface="Arial"/>
              </a:rPr>
              <a:t>о</a:t>
            </a:r>
            <a:r>
              <a:rPr sz="2400" spc="-65" dirty="0">
                <a:latin typeface="Arial"/>
                <a:cs typeface="Arial"/>
              </a:rPr>
              <a:t>в</a:t>
            </a:r>
            <a:r>
              <a:rPr sz="2400" spc="-120" dirty="0">
                <a:latin typeface="Arial"/>
                <a:cs typeface="Arial"/>
              </a:rPr>
              <a:t>а</a:t>
            </a:r>
            <a:r>
              <a:rPr sz="2400" spc="-95" dirty="0">
                <a:latin typeface="Arial"/>
                <a:cs typeface="Arial"/>
              </a:rPr>
              <a:t>њ</a:t>
            </a:r>
            <a:r>
              <a:rPr sz="2400" spc="-20" dirty="0">
                <a:latin typeface="Arial"/>
                <a:cs typeface="Arial"/>
              </a:rPr>
              <a:t>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67200" y="2526792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1004316" y="42672"/>
                </a:moveTo>
                <a:lnTo>
                  <a:pt x="1004316" y="33528"/>
                </a:lnTo>
                <a:lnTo>
                  <a:pt x="0" y="30480"/>
                </a:lnTo>
                <a:lnTo>
                  <a:pt x="0" y="39624"/>
                </a:lnTo>
                <a:lnTo>
                  <a:pt x="991271" y="42632"/>
                </a:lnTo>
                <a:lnTo>
                  <a:pt x="991454" y="33488"/>
                </a:lnTo>
                <a:lnTo>
                  <a:pt x="991454" y="42632"/>
                </a:lnTo>
                <a:lnTo>
                  <a:pt x="1004316" y="42672"/>
                </a:lnTo>
                <a:close/>
              </a:path>
              <a:path w="1066800" h="76200">
                <a:moveTo>
                  <a:pt x="1004316" y="69342"/>
                </a:moveTo>
                <a:lnTo>
                  <a:pt x="1004316" y="42672"/>
                </a:lnTo>
                <a:lnTo>
                  <a:pt x="991271" y="42632"/>
                </a:lnTo>
                <a:lnTo>
                  <a:pt x="990600" y="76200"/>
                </a:lnTo>
                <a:lnTo>
                  <a:pt x="1004316" y="69342"/>
                </a:lnTo>
                <a:close/>
              </a:path>
              <a:path w="1066800" h="76200">
                <a:moveTo>
                  <a:pt x="991454" y="42632"/>
                </a:moveTo>
                <a:lnTo>
                  <a:pt x="991454" y="33488"/>
                </a:lnTo>
                <a:lnTo>
                  <a:pt x="991271" y="42632"/>
                </a:lnTo>
                <a:lnTo>
                  <a:pt x="991454" y="42632"/>
                </a:lnTo>
                <a:close/>
              </a:path>
              <a:path w="1066800" h="76200">
                <a:moveTo>
                  <a:pt x="1066800" y="38100"/>
                </a:moveTo>
                <a:lnTo>
                  <a:pt x="992124" y="0"/>
                </a:lnTo>
                <a:lnTo>
                  <a:pt x="991454" y="33488"/>
                </a:lnTo>
                <a:lnTo>
                  <a:pt x="1004316" y="33528"/>
                </a:lnTo>
                <a:lnTo>
                  <a:pt x="1004316" y="69342"/>
                </a:lnTo>
                <a:lnTo>
                  <a:pt x="10668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1031" y="2183383"/>
            <a:ext cx="1407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6555" marR="5080" indent="-3644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От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в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орен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 текст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1262" y="2122422"/>
            <a:ext cx="1002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Ш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иф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р</a:t>
            </a:r>
            <a:r>
              <a:rPr sz="2000" spc="-50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57400" y="2528316"/>
            <a:ext cx="457200" cy="76200"/>
          </a:xfrm>
          <a:custGeom>
            <a:avLst/>
            <a:gdLst/>
            <a:ahLst/>
            <a:cxnLst/>
            <a:rect l="l" t="t" r="r" b="b"/>
            <a:pathLst>
              <a:path w="457200" h="76200">
                <a:moveTo>
                  <a:pt x="382086" y="43504"/>
                </a:moveTo>
                <a:lnTo>
                  <a:pt x="381448" y="32874"/>
                </a:lnTo>
                <a:lnTo>
                  <a:pt x="0" y="57912"/>
                </a:lnTo>
                <a:lnTo>
                  <a:pt x="1524" y="68580"/>
                </a:lnTo>
                <a:lnTo>
                  <a:pt x="382086" y="43504"/>
                </a:lnTo>
                <a:close/>
              </a:path>
              <a:path w="457200" h="76200">
                <a:moveTo>
                  <a:pt x="457200" y="33528"/>
                </a:moveTo>
                <a:lnTo>
                  <a:pt x="379476" y="0"/>
                </a:lnTo>
                <a:lnTo>
                  <a:pt x="381448" y="32874"/>
                </a:lnTo>
                <a:lnTo>
                  <a:pt x="394716" y="32004"/>
                </a:lnTo>
                <a:lnTo>
                  <a:pt x="394716" y="69977"/>
                </a:lnTo>
                <a:lnTo>
                  <a:pt x="457200" y="33528"/>
                </a:lnTo>
                <a:close/>
              </a:path>
              <a:path w="457200" h="76200">
                <a:moveTo>
                  <a:pt x="394716" y="42672"/>
                </a:moveTo>
                <a:lnTo>
                  <a:pt x="394716" y="32004"/>
                </a:lnTo>
                <a:lnTo>
                  <a:pt x="381448" y="32874"/>
                </a:lnTo>
                <a:lnTo>
                  <a:pt x="382086" y="43504"/>
                </a:lnTo>
                <a:lnTo>
                  <a:pt x="394716" y="42672"/>
                </a:lnTo>
                <a:close/>
              </a:path>
              <a:path w="457200" h="76200">
                <a:moveTo>
                  <a:pt x="394716" y="69977"/>
                </a:moveTo>
                <a:lnTo>
                  <a:pt x="394716" y="42672"/>
                </a:lnTo>
                <a:lnTo>
                  <a:pt x="382086" y="43504"/>
                </a:lnTo>
                <a:lnTo>
                  <a:pt x="384048" y="76200"/>
                </a:lnTo>
                <a:lnTo>
                  <a:pt x="394716" y="69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91701" y="2183383"/>
            <a:ext cx="1407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280" marR="5080" indent="-3232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От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в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орен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 текст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67600" y="2549652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58273" y="32912"/>
                </a:moveTo>
                <a:lnTo>
                  <a:pt x="1524" y="10668"/>
                </a:lnTo>
                <a:lnTo>
                  <a:pt x="0" y="19812"/>
                </a:lnTo>
                <a:lnTo>
                  <a:pt x="457726" y="42031"/>
                </a:lnTo>
                <a:lnTo>
                  <a:pt x="458273" y="32912"/>
                </a:lnTo>
                <a:close/>
              </a:path>
              <a:path w="533400" h="76200">
                <a:moveTo>
                  <a:pt x="470916" y="69327"/>
                </a:moveTo>
                <a:lnTo>
                  <a:pt x="470916" y="42672"/>
                </a:lnTo>
                <a:lnTo>
                  <a:pt x="457726" y="42031"/>
                </a:lnTo>
                <a:lnTo>
                  <a:pt x="455676" y="76200"/>
                </a:lnTo>
                <a:lnTo>
                  <a:pt x="470916" y="69327"/>
                </a:lnTo>
                <a:close/>
              </a:path>
              <a:path w="533400" h="76200">
                <a:moveTo>
                  <a:pt x="470916" y="42672"/>
                </a:moveTo>
                <a:lnTo>
                  <a:pt x="470916" y="33528"/>
                </a:lnTo>
                <a:lnTo>
                  <a:pt x="458273" y="32912"/>
                </a:lnTo>
                <a:lnTo>
                  <a:pt x="457726" y="42031"/>
                </a:lnTo>
                <a:lnTo>
                  <a:pt x="470916" y="42672"/>
                </a:lnTo>
                <a:close/>
              </a:path>
              <a:path w="533400" h="76200">
                <a:moveTo>
                  <a:pt x="533400" y="41148"/>
                </a:moveTo>
                <a:lnTo>
                  <a:pt x="460248" y="0"/>
                </a:lnTo>
                <a:lnTo>
                  <a:pt x="458273" y="32912"/>
                </a:lnTo>
                <a:lnTo>
                  <a:pt x="470916" y="33528"/>
                </a:lnTo>
                <a:lnTo>
                  <a:pt x="470916" y="69327"/>
                </a:lnTo>
                <a:lnTo>
                  <a:pt x="533400" y="41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34942" y="3329430"/>
            <a:ext cx="36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49752" y="3019044"/>
            <a:ext cx="74930" cy="292735"/>
          </a:xfrm>
          <a:custGeom>
            <a:avLst/>
            <a:gdLst/>
            <a:ahLst/>
            <a:cxnLst/>
            <a:rect l="l" t="t" r="r" b="b"/>
            <a:pathLst>
              <a:path w="74929" h="292735">
                <a:moveTo>
                  <a:pt x="74676" y="77724"/>
                </a:moveTo>
                <a:lnTo>
                  <a:pt x="41148" y="0"/>
                </a:lnTo>
                <a:lnTo>
                  <a:pt x="0" y="73152"/>
                </a:lnTo>
                <a:lnTo>
                  <a:pt x="32767" y="75158"/>
                </a:lnTo>
                <a:lnTo>
                  <a:pt x="33528" y="62484"/>
                </a:lnTo>
                <a:lnTo>
                  <a:pt x="42672" y="62484"/>
                </a:lnTo>
                <a:lnTo>
                  <a:pt x="42672" y="75764"/>
                </a:lnTo>
                <a:lnTo>
                  <a:pt x="74676" y="77724"/>
                </a:lnTo>
                <a:close/>
              </a:path>
              <a:path w="74929" h="292735">
                <a:moveTo>
                  <a:pt x="41883" y="75716"/>
                </a:moveTo>
                <a:lnTo>
                  <a:pt x="32767" y="75158"/>
                </a:lnTo>
                <a:lnTo>
                  <a:pt x="19812" y="291084"/>
                </a:lnTo>
                <a:lnTo>
                  <a:pt x="28956" y="292608"/>
                </a:lnTo>
                <a:lnTo>
                  <a:pt x="41883" y="75716"/>
                </a:lnTo>
                <a:close/>
              </a:path>
              <a:path w="74929" h="292735">
                <a:moveTo>
                  <a:pt x="42672" y="62484"/>
                </a:moveTo>
                <a:lnTo>
                  <a:pt x="33528" y="62484"/>
                </a:lnTo>
                <a:lnTo>
                  <a:pt x="32767" y="75158"/>
                </a:lnTo>
                <a:lnTo>
                  <a:pt x="41883" y="75716"/>
                </a:lnTo>
                <a:lnTo>
                  <a:pt x="42672" y="62484"/>
                </a:lnTo>
                <a:close/>
              </a:path>
              <a:path w="74929" h="292735">
                <a:moveTo>
                  <a:pt x="42672" y="75764"/>
                </a:moveTo>
                <a:lnTo>
                  <a:pt x="42672" y="62484"/>
                </a:lnTo>
                <a:lnTo>
                  <a:pt x="41883" y="75716"/>
                </a:lnTo>
                <a:lnTo>
                  <a:pt x="42672" y="75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59725" y="3341622"/>
            <a:ext cx="374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400" spc="-7" baseline="-20833" dirty="0">
                <a:solidFill>
                  <a:srgbClr val="7F0000"/>
                </a:solidFill>
                <a:latin typeface="Arial"/>
                <a:cs typeface="Arial"/>
              </a:rPr>
              <a:t>D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66916" y="3048000"/>
            <a:ext cx="76200" cy="276225"/>
          </a:xfrm>
          <a:custGeom>
            <a:avLst/>
            <a:gdLst/>
            <a:ahLst/>
            <a:cxnLst/>
            <a:rect l="l" t="t" r="r" b="b"/>
            <a:pathLst>
              <a:path w="76200" h="276225">
                <a:moveTo>
                  <a:pt x="76200" y="76200"/>
                </a:moveTo>
                <a:lnTo>
                  <a:pt x="38100" y="0"/>
                </a:lnTo>
                <a:lnTo>
                  <a:pt x="0" y="76200"/>
                </a:lnTo>
                <a:lnTo>
                  <a:pt x="33528" y="76200"/>
                </a:lnTo>
                <a:lnTo>
                  <a:pt x="33528" y="64008"/>
                </a:lnTo>
                <a:lnTo>
                  <a:pt x="42672" y="64008"/>
                </a:lnTo>
                <a:lnTo>
                  <a:pt x="42672" y="76200"/>
                </a:lnTo>
                <a:lnTo>
                  <a:pt x="76200" y="76200"/>
                </a:lnTo>
                <a:close/>
              </a:path>
              <a:path w="76200" h="276225">
                <a:moveTo>
                  <a:pt x="42672" y="76200"/>
                </a:moveTo>
                <a:lnTo>
                  <a:pt x="42672" y="64008"/>
                </a:lnTo>
                <a:lnTo>
                  <a:pt x="33528" y="64008"/>
                </a:lnTo>
                <a:lnTo>
                  <a:pt x="33528" y="76200"/>
                </a:lnTo>
                <a:lnTo>
                  <a:pt x="42672" y="76200"/>
                </a:lnTo>
                <a:close/>
              </a:path>
              <a:path w="76200" h="276225">
                <a:moveTo>
                  <a:pt x="42672" y="275844"/>
                </a:moveTo>
                <a:lnTo>
                  <a:pt x="42672" y="76200"/>
                </a:lnTo>
                <a:lnTo>
                  <a:pt x="33528" y="76200"/>
                </a:lnTo>
                <a:lnTo>
                  <a:pt x="33528" y="275844"/>
                </a:lnTo>
                <a:lnTo>
                  <a:pt x="42672" y="275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5400" y="3048000"/>
            <a:ext cx="755904" cy="83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0" y="3124200"/>
            <a:ext cx="885444" cy="76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1740" y="4473954"/>
            <a:ext cx="569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о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б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0403" y="4197887"/>
            <a:ext cx="3969385" cy="158115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Алиса</a:t>
            </a:r>
            <a:endParaRPr sz="240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  <a:spcBef>
                <a:spcPts val="1425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C = E(K</a:t>
            </a:r>
            <a:r>
              <a:rPr sz="2775" spc="-7" baseline="-21021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, P) =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775" spc="7" baseline="-21021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775" spc="7" baseline="-37537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775" spc="-67" baseline="-37537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(P)</a:t>
            </a:r>
            <a:endParaRPr sz="2800">
              <a:latin typeface="Arial"/>
              <a:cs typeface="Arial"/>
            </a:endParaRPr>
          </a:p>
          <a:p>
            <a:pPr marL="414655">
              <a:lnSpc>
                <a:spcPct val="100000"/>
              </a:lnSpc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P = D(K</a:t>
            </a:r>
            <a:r>
              <a:rPr sz="2775" spc="-7" baseline="-21021" dirty="0">
                <a:solidFill>
                  <a:srgbClr val="7F0000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, C) =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D</a:t>
            </a:r>
            <a:r>
              <a:rPr sz="2775" spc="7" baseline="-21021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775" spc="7" baseline="-37537" dirty="0">
                <a:solidFill>
                  <a:srgbClr val="7F0000"/>
                </a:solidFill>
                <a:latin typeface="Arial"/>
                <a:cs typeface="Arial"/>
              </a:rPr>
              <a:t>D</a:t>
            </a:r>
            <a:r>
              <a:rPr sz="2775" spc="-135" baseline="-37537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(C)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02739" y="5754113"/>
            <a:ext cx="62306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793875" algn="l"/>
                <a:tab pos="1840864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If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775" spc="-15" baseline="-21021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D		</a:t>
            </a:r>
            <a:r>
              <a:rPr sz="2800" spc="90" dirty="0">
                <a:solidFill>
                  <a:srgbClr val="7F0000"/>
                </a:solidFill>
                <a:latin typeface="Arial"/>
                <a:cs typeface="Arial"/>
              </a:rPr>
              <a:t>симетрично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шифрoвањe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If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E</a:t>
            </a:r>
            <a:r>
              <a:rPr sz="2775" spc="-15" baseline="-21021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</a:t>
            </a:r>
            <a:r>
              <a:rPr sz="2800" spc="8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K</a:t>
            </a:r>
            <a:r>
              <a:rPr sz="2775" baseline="-21021" dirty="0">
                <a:solidFill>
                  <a:srgbClr val="7F0000"/>
                </a:solidFill>
                <a:latin typeface="Arial"/>
                <a:cs typeface="Arial"/>
              </a:rPr>
              <a:t>D	</a:t>
            </a:r>
            <a:r>
              <a:rPr sz="2800" spc="80" dirty="0">
                <a:solidFill>
                  <a:srgbClr val="7F0000"/>
                </a:solidFill>
                <a:latin typeface="Arial"/>
                <a:cs typeface="Arial"/>
              </a:rPr>
              <a:t>асиметрично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шифрoвaњe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95400" y="3883914"/>
            <a:ext cx="755904" cy="4594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0" y="3883914"/>
            <a:ext cx="885444" cy="608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0682" y="855979"/>
            <a:ext cx="31743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Ко </a:t>
            </a:r>
            <a:r>
              <a:rPr sz="4400" spc="-5" dirty="0">
                <a:solidFill>
                  <a:srgbClr val="000000"/>
                </a:solidFill>
              </a:rPr>
              <a:t>шта</a:t>
            </a:r>
            <a:r>
              <a:rPr sz="4400" spc="-8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зна?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2139" y="3067302"/>
            <a:ext cx="1205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30" dirty="0">
                <a:latin typeface="Arial"/>
                <a:cs typeface="Arial"/>
              </a:rPr>
              <a:t>От</a:t>
            </a:r>
            <a:r>
              <a:rPr sz="2000" spc="-55" dirty="0">
                <a:latin typeface="Arial"/>
                <a:cs typeface="Arial"/>
              </a:rPr>
              <a:t>в</a:t>
            </a:r>
            <a:r>
              <a:rPr sz="2000" spc="75" dirty="0">
                <a:latin typeface="Arial"/>
                <a:cs typeface="Arial"/>
              </a:rPr>
              <a:t>о</a:t>
            </a:r>
            <a:r>
              <a:rPr sz="2000" spc="-45" dirty="0">
                <a:latin typeface="Arial"/>
                <a:cs typeface="Arial"/>
              </a:rPr>
              <a:t>р</a:t>
            </a:r>
            <a:r>
              <a:rPr sz="2000" spc="-5" dirty="0">
                <a:latin typeface="Arial"/>
                <a:cs typeface="Arial"/>
              </a:rPr>
              <a:t>е</a:t>
            </a:r>
            <a:r>
              <a:rPr sz="2000" spc="-10" dirty="0">
                <a:latin typeface="Arial"/>
                <a:cs typeface="Arial"/>
              </a:rPr>
              <a:t>н</a:t>
            </a:r>
            <a:r>
              <a:rPr sz="2000" spc="100" dirty="0">
                <a:latin typeface="Arial"/>
                <a:cs typeface="Arial"/>
              </a:rPr>
              <a:t>и  </a:t>
            </a:r>
            <a:r>
              <a:rPr sz="2000" spc="30" dirty="0">
                <a:latin typeface="Arial"/>
                <a:cs typeface="Arial"/>
              </a:rPr>
              <a:t>текст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8939" y="1849627"/>
            <a:ext cx="2268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Arial"/>
                <a:cs typeface="Arial"/>
              </a:rPr>
              <a:t>Кључ </a:t>
            </a:r>
            <a:r>
              <a:rPr sz="1800" spc="-60" dirty="0">
                <a:latin typeface="Arial"/>
                <a:cs typeface="Arial"/>
              </a:rPr>
              <a:t>за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шифровање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0200" y="3390900"/>
            <a:ext cx="533400" cy="76200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70916" y="44196"/>
                </a:moveTo>
                <a:lnTo>
                  <a:pt x="470916" y="33528"/>
                </a:lnTo>
                <a:lnTo>
                  <a:pt x="0" y="33528"/>
                </a:lnTo>
                <a:lnTo>
                  <a:pt x="0" y="44196"/>
                </a:lnTo>
                <a:lnTo>
                  <a:pt x="470916" y="44196"/>
                </a:lnTo>
                <a:close/>
              </a:path>
              <a:path w="533400" h="76200">
                <a:moveTo>
                  <a:pt x="533400" y="38100"/>
                </a:moveTo>
                <a:lnTo>
                  <a:pt x="457200" y="0"/>
                </a:lnTo>
                <a:lnTo>
                  <a:pt x="457200" y="33528"/>
                </a:lnTo>
                <a:lnTo>
                  <a:pt x="470916" y="33528"/>
                </a:lnTo>
                <a:lnTo>
                  <a:pt x="470916" y="69342"/>
                </a:lnTo>
                <a:lnTo>
                  <a:pt x="533400" y="38100"/>
                </a:lnTo>
                <a:close/>
              </a:path>
              <a:path w="533400" h="76200">
                <a:moveTo>
                  <a:pt x="470916" y="69342"/>
                </a:moveTo>
                <a:lnTo>
                  <a:pt x="470916" y="44196"/>
                </a:lnTo>
                <a:lnTo>
                  <a:pt x="457200" y="44196"/>
                </a:lnTo>
                <a:lnTo>
                  <a:pt x="457200" y="76200"/>
                </a:lnTo>
                <a:lnTo>
                  <a:pt x="470916" y="69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4800" y="33909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75716" y="44196"/>
                </a:moveTo>
                <a:lnTo>
                  <a:pt x="775716" y="33528"/>
                </a:lnTo>
                <a:lnTo>
                  <a:pt x="0" y="33528"/>
                </a:lnTo>
                <a:lnTo>
                  <a:pt x="0" y="44196"/>
                </a:lnTo>
                <a:lnTo>
                  <a:pt x="775716" y="44196"/>
                </a:lnTo>
                <a:close/>
              </a:path>
              <a:path w="838200" h="76200">
                <a:moveTo>
                  <a:pt x="838200" y="38100"/>
                </a:moveTo>
                <a:lnTo>
                  <a:pt x="762000" y="0"/>
                </a:lnTo>
                <a:lnTo>
                  <a:pt x="762000" y="33528"/>
                </a:lnTo>
                <a:lnTo>
                  <a:pt x="775716" y="33528"/>
                </a:lnTo>
                <a:lnTo>
                  <a:pt x="775716" y="69342"/>
                </a:lnTo>
                <a:lnTo>
                  <a:pt x="838200" y="38100"/>
                </a:lnTo>
                <a:close/>
              </a:path>
              <a:path w="838200" h="76200">
                <a:moveTo>
                  <a:pt x="775716" y="69342"/>
                </a:moveTo>
                <a:lnTo>
                  <a:pt x="775716" y="44196"/>
                </a:lnTo>
                <a:lnTo>
                  <a:pt x="762000" y="44196"/>
                </a:lnTo>
                <a:lnTo>
                  <a:pt x="762000" y="76200"/>
                </a:lnTo>
                <a:lnTo>
                  <a:pt x="775716" y="693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62300" y="22860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6200" y="762000"/>
                </a:moveTo>
                <a:lnTo>
                  <a:pt x="0" y="762000"/>
                </a:lnTo>
                <a:lnTo>
                  <a:pt x="33528" y="829056"/>
                </a:lnTo>
                <a:lnTo>
                  <a:pt x="33528" y="775716"/>
                </a:lnTo>
                <a:lnTo>
                  <a:pt x="44196" y="775716"/>
                </a:lnTo>
                <a:lnTo>
                  <a:pt x="44196" y="826008"/>
                </a:lnTo>
                <a:lnTo>
                  <a:pt x="76200" y="762000"/>
                </a:lnTo>
                <a:close/>
              </a:path>
              <a:path w="76200" h="838200">
                <a:moveTo>
                  <a:pt x="44196" y="762000"/>
                </a:moveTo>
                <a:lnTo>
                  <a:pt x="44196" y="0"/>
                </a:lnTo>
                <a:lnTo>
                  <a:pt x="33528" y="0"/>
                </a:lnTo>
                <a:lnTo>
                  <a:pt x="33528" y="762000"/>
                </a:lnTo>
                <a:lnTo>
                  <a:pt x="44196" y="762000"/>
                </a:lnTo>
                <a:close/>
              </a:path>
              <a:path w="76200" h="838200">
                <a:moveTo>
                  <a:pt x="44196" y="826008"/>
                </a:moveTo>
                <a:lnTo>
                  <a:pt x="44196" y="775716"/>
                </a:lnTo>
                <a:lnTo>
                  <a:pt x="33528" y="775716"/>
                </a:lnTo>
                <a:lnTo>
                  <a:pt x="33528" y="829056"/>
                </a:lnTo>
                <a:lnTo>
                  <a:pt x="38100" y="838200"/>
                </a:lnTo>
                <a:lnTo>
                  <a:pt x="44196" y="8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9900" y="2286000"/>
            <a:ext cx="76200" cy="838200"/>
          </a:xfrm>
          <a:custGeom>
            <a:avLst/>
            <a:gdLst/>
            <a:ahLst/>
            <a:cxnLst/>
            <a:rect l="l" t="t" r="r" b="b"/>
            <a:pathLst>
              <a:path w="76200" h="838200">
                <a:moveTo>
                  <a:pt x="76200" y="762000"/>
                </a:moveTo>
                <a:lnTo>
                  <a:pt x="0" y="762000"/>
                </a:lnTo>
                <a:lnTo>
                  <a:pt x="33528" y="829056"/>
                </a:lnTo>
                <a:lnTo>
                  <a:pt x="33528" y="775716"/>
                </a:lnTo>
                <a:lnTo>
                  <a:pt x="44196" y="775716"/>
                </a:lnTo>
                <a:lnTo>
                  <a:pt x="44196" y="826008"/>
                </a:lnTo>
                <a:lnTo>
                  <a:pt x="76200" y="762000"/>
                </a:lnTo>
                <a:close/>
              </a:path>
              <a:path w="76200" h="838200">
                <a:moveTo>
                  <a:pt x="44196" y="762000"/>
                </a:moveTo>
                <a:lnTo>
                  <a:pt x="44196" y="0"/>
                </a:lnTo>
                <a:lnTo>
                  <a:pt x="33528" y="0"/>
                </a:lnTo>
                <a:lnTo>
                  <a:pt x="33528" y="762000"/>
                </a:lnTo>
                <a:lnTo>
                  <a:pt x="44196" y="762000"/>
                </a:lnTo>
                <a:close/>
              </a:path>
              <a:path w="76200" h="838200">
                <a:moveTo>
                  <a:pt x="44196" y="826008"/>
                </a:moveTo>
                <a:lnTo>
                  <a:pt x="44196" y="775716"/>
                </a:lnTo>
                <a:lnTo>
                  <a:pt x="33528" y="775716"/>
                </a:lnTo>
                <a:lnTo>
                  <a:pt x="33528" y="829056"/>
                </a:lnTo>
                <a:lnTo>
                  <a:pt x="38100" y="838200"/>
                </a:lnTo>
                <a:lnTo>
                  <a:pt x="44196" y="8260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09800" y="3200400"/>
            <a:ext cx="1643380" cy="407034"/>
          </a:xfrm>
          <a:custGeom>
            <a:avLst/>
            <a:gdLst/>
            <a:ahLst/>
            <a:cxnLst/>
            <a:rect l="l" t="t" r="r" b="b"/>
            <a:pathLst>
              <a:path w="1643379" h="407035">
                <a:moveTo>
                  <a:pt x="0" y="0"/>
                </a:moveTo>
                <a:lnTo>
                  <a:pt x="0" y="406908"/>
                </a:lnTo>
                <a:lnTo>
                  <a:pt x="1642872" y="406908"/>
                </a:lnTo>
                <a:lnTo>
                  <a:pt x="1642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05227" y="3195828"/>
            <a:ext cx="1652270" cy="416559"/>
          </a:xfrm>
          <a:custGeom>
            <a:avLst/>
            <a:gdLst/>
            <a:ahLst/>
            <a:cxnLst/>
            <a:rect l="l" t="t" r="r" b="b"/>
            <a:pathLst>
              <a:path w="1652270" h="416560">
                <a:moveTo>
                  <a:pt x="1652016" y="416052"/>
                </a:moveTo>
                <a:lnTo>
                  <a:pt x="1652016" y="0"/>
                </a:lnTo>
                <a:lnTo>
                  <a:pt x="0" y="0"/>
                </a:lnTo>
                <a:lnTo>
                  <a:pt x="0" y="416052"/>
                </a:lnTo>
                <a:lnTo>
                  <a:pt x="4572" y="416052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1641348" y="10668"/>
                </a:lnTo>
                <a:lnTo>
                  <a:pt x="1641348" y="4572"/>
                </a:lnTo>
                <a:lnTo>
                  <a:pt x="1647444" y="10668"/>
                </a:lnTo>
                <a:lnTo>
                  <a:pt x="1647444" y="416052"/>
                </a:lnTo>
                <a:lnTo>
                  <a:pt x="1652016" y="416052"/>
                </a:lnTo>
                <a:close/>
              </a:path>
              <a:path w="1652270" h="416560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652270" h="416560">
                <a:moveTo>
                  <a:pt x="10668" y="406908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406908"/>
                </a:lnTo>
                <a:lnTo>
                  <a:pt x="10668" y="406908"/>
                </a:lnTo>
                <a:close/>
              </a:path>
              <a:path w="1652270" h="416560">
                <a:moveTo>
                  <a:pt x="1647444" y="406908"/>
                </a:moveTo>
                <a:lnTo>
                  <a:pt x="4572" y="406908"/>
                </a:lnTo>
                <a:lnTo>
                  <a:pt x="10668" y="411480"/>
                </a:lnTo>
                <a:lnTo>
                  <a:pt x="10668" y="416052"/>
                </a:lnTo>
                <a:lnTo>
                  <a:pt x="1641348" y="416052"/>
                </a:lnTo>
                <a:lnTo>
                  <a:pt x="1641348" y="411480"/>
                </a:lnTo>
                <a:lnTo>
                  <a:pt x="1647444" y="406908"/>
                </a:lnTo>
                <a:close/>
              </a:path>
              <a:path w="1652270" h="416560">
                <a:moveTo>
                  <a:pt x="10668" y="416052"/>
                </a:moveTo>
                <a:lnTo>
                  <a:pt x="10668" y="411480"/>
                </a:lnTo>
                <a:lnTo>
                  <a:pt x="4572" y="406908"/>
                </a:lnTo>
                <a:lnTo>
                  <a:pt x="4572" y="416052"/>
                </a:lnTo>
                <a:lnTo>
                  <a:pt x="10668" y="416052"/>
                </a:lnTo>
                <a:close/>
              </a:path>
              <a:path w="1652270" h="416560">
                <a:moveTo>
                  <a:pt x="1647444" y="10668"/>
                </a:moveTo>
                <a:lnTo>
                  <a:pt x="1641348" y="4572"/>
                </a:lnTo>
                <a:lnTo>
                  <a:pt x="1641348" y="10668"/>
                </a:lnTo>
                <a:lnTo>
                  <a:pt x="1647444" y="10668"/>
                </a:lnTo>
                <a:close/>
              </a:path>
              <a:path w="1652270" h="416560">
                <a:moveTo>
                  <a:pt x="1647444" y="406908"/>
                </a:moveTo>
                <a:lnTo>
                  <a:pt x="1647444" y="10668"/>
                </a:lnTo>
                <a:lnTo>
                  <a:pt x="1641348" y="10668"/>
                </a:lnTo>
                <a:lnTo>
                  <a:pt x="1641348" y="406908"/>
                </a:lnTo>
                <a:lnTo>
                  <a:pt x="1647444" y="406908"/>
                </a:lnTo>
                <a:close/>
              </a:path>
              <a:path w="1652270" h="416560">
                <a:moveTo>
                  <a:pt x="1647444" y="416052"/>
                </a:moveTo>
                <a:lnTo>
                  <a:pt x="1647444" y="406908"/>
                </a:lnTo>
                <a:lnTo>
                  <a:pt x="1641348" y="411480"/>
                </a:lnTo>
                <a:lnTo>
                  <a:pt x="1641348" y="416052"/>
                </a:lnTo>
                <a:lnTo>
                  <a:pt x="1647444" y="416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8538" y="3219702"/>
            <a:ext cx="1468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Arial"/>
                <a:cs typeface="Arial"/>
              </a:rPr>
              <a:t>шифровање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19800" y="3212592"/>
            <a:ext cx="1981200" cy="405765"/>
          </a:xfrm>
          <a:custGeom>
            <a:avLst/>
            <a:gdLst/>
            <a:ahLst/>
            <a:cxnLst/>
            <a:rect l="l" t="t" r="r" b="b"/>
            <a:pathLst>
              <a:path w="1981200" h="405764">
                <a:moveTo>
                  <a:pt x="0" y="0"/>
                </a:moveTo>
                <a:lnTo>
                  <a:pt x="0" y="405384"/>
                </a:lnTo>
                <a:lnTo>
                  <a:pt x="1981200" y="405384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5228" y="3208020"/>
            <a:ext cx="1991995" cy="416559"/>
          </a:xfrm>
          <a:custGeom>
            <a:avLst/>
            <a:gdLst/>
            <a:ahLst/>
            <a:cxnLst/>
            <a:rect l="l" t="t" r="r" b="b"/>
            <a:pathLst>
              <a:path w="1991995" h="416560">
                <a:moveTo>
                  <a:pt x="1991868" y="416052"/>
                </a:moveTo>
                <a:lnTo>
                  <a:pt x="1991868" y="0"/>
                </a:lnTo>
                <a:lnTo>
                  <a:pt x="0" y="0"/>
                </a:lnTo>
                <a:lnTo>
                  <a:pt x="0" y="416052"/>
                </a:lnTo>
                <a:lnTo>
                  <a:pt x="4572" y="416052"/>
                </a:lnTo>
                <a:lnTo>
                  <a:pt x="4572" y="9144"/>
                </a:lnTo>
                <a:lnTo>
                  <a:pt x="10668" y="4572"/>
                </a:lnTo>
                <a:lnTo>
                  <a:pt x="10668" y="9144"/>
                </a:lnTo>
                <a:lnTo>
                  <a:pt x="1981200" y="9144"/>
                </a:lnTo>
                <a:lnTo>
                  <a:pt x="1981200" y="4572"/>
                </a:lnTo>
                <a:lnTo>
                  <a:pt x="1985772" y="9144"/>
                </a:lnTo>
                <a:lnTo>
                  <a:pt x="1985772" y="416052"/>
                </a:lnTo>
                <a:lnTo>
                  <a:pt x="1991868" y="416052"/>
                </a:lnTo>
                <a:close/>
              </a:path>
              <a:path w="1991995" h="416560">
                <a:moveTo>
                  <a:pt x="10668" y="9144"/>
                </a:moveTo>
                <a:lnTo>
                  <a:pt x="10668" y="4572"/>
                </a:lnTo>
                <a:lnTo>
                  <a:pt x="4572" y="9144"/>
                </a:lnTo>
                <a:lnTo>
                  <a:pt x="10668" y="9144"/>
                </a:lnTo>
                <a:close/>
              </a:path>
              <a:path w="1991995" h="416560">
                <a:moveTo>
                  <a:pt x="10668" y="405384"/>
                </a:moveTo>
                <a:lnTo>
                  <a:pt x="10668" y="9144"/>
                </a:lnTo>
                <a:lnTo>
                  <a:pt x="4572" y="9144"/>
                </a:lnTo>
                <a:lnTo>
                  <a:pt x="4572" y="405384"/>
                </a:lnTo>
                <a:lnTo>
                  <a:pt x="10668" y="405384"/>
                </a:lnTo>
                <a:close/>
              </a:path>
              <a:path w="1991995" h="416560">
                <a:moveTo>
                  <a:pt x="1985772" y="405384"/>
                </a:moveTo>
                <a:lnTo>
                  <a:pt x="4572" y="405384"/>
                </a:lnTo>
                <a:lnTo>
                  <a:pt x="10668" y="409956"/>
                </a:lnTo>
                <a:lnTo>
                  <a:pt x="10668" y="416052"/>
                </a:lnTo>
                <a:lnTo>
                  <a:pt x="1981200" y="416052"/>
                </a:lnTo>
                <a:lnTo>
                  <a:pt x="1981200" y="409956"/>
                </a:lnTo>
                <a:lnTo>
                  <a:pt x="1985772" y="405384"/>
                </a:lnTo>
                <a:close/>
              </a:path>
              <a:path w="1991995" h="416560">
                <a:moveTo>
                  <a:pt x="10668" y="416052"/>
                </a:moveTo>
                <a:lnTo>
                  <a:pt x="10668" y="409956"/>
                </a:lnTo>
                <a:lnTo>
                  <a:pt x="4572" y="405384"/>
                </a:lnTo>
                <a:lnTo>
                  <a:pt x="4572" y="416052"/>
                </a:lnTo>
                <a:lnTo>
                  <a:pt x="10668" y="416052"/>
                </a:lnTo>
                <a:close/>
              </a:path>
              <a:path w="1991995" h="416560">
                <a:moveTo>
                  <a:pt x="1985772" y="9144"/>
                </a:moveTo>
                <a:lnTo>
                  <a:pt x="1981200" y="4572"/>
                </a:lnTo>
                <a:lnTo>
                  <a:pt x="1981200" y="9144"/>
                </a:lnTo>
                <a:lnTo>
                  <a:pt x="1985772" y="9144"/>
                </a:lnTo>
                <a:close/>
              </a:path>
              <a:path w="1991995" h="416560">
                <a:moveTo>
                  <a:pt x="1985772" y="405384"/>
                </a:moveTo>
                <a:lnTo>
                  <a:pt x="1985772" y="9144"/>
                </a:lnTo>
                <a:lnTo>
                  <a:pt x="1981200" y="9144"/>
                </a:lnTo>
                <a:lnTo>
                  <a:pt x="1981200" y="405384"/>
                </a:lnTo>
                <a:lnTo>
                  <a:pt x="1985772" y="405384"/>
                </a:lnTo>
                <a:close/>
              </a:path>
              <a:path w="1991995" h="416560">
                <a:moveTo>
                  <a:pt x="1985772" y="416052"/>
                </a:moveTo>
                <a:lnTo>
                  <a:pt x="1985772" y="405384"/>
                </a:lnTo>
                <a:lnTo>
                  <a:pt x="1981200" y="409956"/>
                </a:lnTo>
                <a:lnTo>
                  <a:pt x="1981200" y="416052"/>
                </a:lnTo>
                <a:lnTo>
                  <a:pt x="1985772" y="4160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19800" y="3230370"/>
            <a:ext cx="1981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Arial"/>
                <a:cs typeface="Arial"/>
              </a:rPr>
              <a:t>дешифровање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2276" y="3425952"/>
            <a:ext cx="382905" cy="231775"/>
          </a:xfrm>
          <a:custGeom>
            <a:avLst/>
            <a:gdLst/>
            <a:ahLst/>
            <a:cxnLst/>
            <a:rect l="l" t="t" r="r" b="b"/>
            <a:pathLst>
              <a:path w="382904" h="231775">
                <a:moveTo>
                  <a:pt x="320110" y="188733"/>
                </a:moveTo>
                <a:lnTo>
                  <a:pt x="4572" y="0"/>
                </a:lnTo>
                <a:lnTo>
                  <a:pt x="0" y="7620"/>
                </a:lnTo>
                <a:lnTo>
                  <a:pt x="315008" y="197508"/>
                </a:lnTo>
                <a:lnTo>
                  <a:pt x="320110" y="188733"/>
                </a:lnTo>
                <a:close/>
              </a:path>
              <a:path w="382904" h="231775">
                <a:moveTo>
                  <a:pt x="330708" y="227879"/>
                </a:moveTo>
                <a:lnTo>
                  <a:pt x="330708" y="195072"/>
                </a:lnTo>
                <a:lnTo>
                  <a:pt x="326136" y="204216"/>
                </a:lnTo>
                <a:lnTo>
                  <a:pt x="315008" y="197508"/>
                </a:lnTo>
                <a:lnTo>
                  <a:pt x="298704" y="225552"/>
                </a:lnTo>
                <a:lnTo>
                  <a:pt x="330708" y="227879"/>
                </a:lnTo>
                <a:close/>
              </a:path>
              <a:path w="382904" h="231775">
                <a:moveTo>
                  <a:pt x="330708" y="195072"/>
                </a:moveTo>
                <a:lnTo>
                  <a:pt x="320110" y="188733"/>
                </a:lnTo>
                <a:lnTo>
                  <a:pt x="315008" y="197508"/>
                </a:lnTo>
                <a:lnTo>
                  <a:pt x="326136" y="204216"/>
                </a:lnTo>
                <a:lnTo>
                  <a:pt x="330708" y="195072"/>
                </a:lnTo>
                <a:close/>
              </a:path>
              <a:path w="382904" h="231775">
                <a:moveTo>
                  <a:pt x="382524" y="231648"/>
                </a:moveTo>
                <a:lnTo>
                  <a:pt x="336804" y="160020"/>
                </a:lnTo>
                <a:lnTo>
                  <a:pt x="320110" y="188733"/>
                </a:lnTo>
                <a:lnTo>
                  <a:pt x="330708" y="195072"/>
                </a:lnTo>
                <a:lnTo>
                  <a:pt x="330708" y="227879"/>
                </a:lnTo>
                <a:lnTo>
                  <a:pt x="382524" y="231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1752" y="3352800"/>
            <a:ext cx="307975" cy="309880"/>
          </a:xfrm>
          <a:custGeom>
            <a:avLst/>
            <a:gdLst/>
            <a:ahLst/>
            <a:cxnLst/>
            <a:rect l="l" t="t" r="r" b="b"/>
            <a:pathLst>
              <a:path w="307975" h="309879">
                <a:moveTo>
                  <a:pt x="257582" y="57938"/>
                </a:moveTo>
                <a:lnTo>
                  <a:pt x="251433" y="51789"/>
                </a:lnTo>
                <a:lnTo>
                  <a:pt x="0" y="301752"/>
                </a:lnTo>
                <a:lnTo>
                  <a:pt x="7620" y="309372"/>
                </a:lnTo>
                <a:lnTo>
                  <a:pt x="257582" y="57938"/>
                </a:lnTo>
                <a:close/>
              </a:path>
              <a:path w="307975" h="309879">
                <a:moveTo>
                  <a:pt x="307848" y="0"/>
                </a:moveTo>
                <a:lnTo>
                  <a:pt x="227076" y="27432"/>
                </a:lnTo>
                <a:lnTo>
                  <a:pt x="251433" y="51789"/>
                </a:lnTo>
                <a:lnTo>
                  <a:pt x="260604" y="42672"/>
                </a:lnTo>
                <a:lnTo>
                  <a:pt x="266700" y="48768"/>
                </a:lnTo>
                <a:lnTo>
                  <a:pt x="266700" y="67056"/>
                </a:lnTo>
                <a:lnTo>
                  <a:pt x="281940" y="82296"/>
                </a:lnTo>
                <a:lnTo>
                  <a:pt x="307848" y="0"/>
                </a:lnTo>
                <a:close/>
              </a:path>
              <a:path w="307975" h="309879">
                <a:moveTo>
                  <a:pt x="266700" y="48768"/>
                </a:moveTo>
                <a:lnTo>
                  <a:pt x="260604" y="42672"/>
                </a:lnTo>
                <a:lnTo>
                  <a:pt x="251433" y="51789"/>
                </a:lnTo>
                <a:lnTo>
                  <a:pt x="257582" y="57938"/>
                </a:lnTo>
                <a:lnTo>
                  <a:pt x="266700" y="48768"/>
                </a:lnTo>
                <a:close/>
              </a:path>
              <a:path w="307975" h="309879">
                <a:moveTo>
                  <a:pt x="266700" y="67056"/>
                </a:moveTo>
                <a:lnTo>
                  <a:pt x="266700" y="48768"/>
                </a:lnTo>
                <a:lnTo>
                  <a:pt x="257582" y="57938"/>
                </a:lnTo>
                <a:lnTo>
                  <a:pt x="266700" y="67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4588" y="3352800"/>
            <a:ext cx="307975" cy="309880"/>
          </a:xfrm>
          <a:custGeom>
            <a:avLst/>
            <a:gdLst/>
            <a:ahLst/>
            <a:cxnLst/>
            <a:rect l="l" t="t" r="r" b="b"/>
            <a:pathLst>
              <a:path w="307975" h="309879">
                <a:moveTo>
                  <a:pt x="257126" y="58341"/>
                </a:moveTo>
                <a:lnTo>
                  <a:pt x="250365" y="51386"/>
                </a:lnTo>
                <a:lnTo>
                  <a:pt x="0" y="301752"/>
                </a:lnTo>
                <a:lnTo>
                  <a:pt x="6096" y="309372"/>
                </a:lnTo>
                <a:lnTo>
                  <a:pt x="257126" y="58341"/>
                </a:lnTo>
                <a:close/>
              </a:path>
              <a:path w="307975" h="309879">
                <a:moveTo>
                  <a:pt x="307848" y="0"/>
                </a:moveTo>
                <a:lnTo>
                  <a:pt x="227076" y="27432"/>
                </a:lnTo>
                <a:lnTo>
                  <a:pt x="250365" y="51386"/>
                </a:lnTo>
                <a:lnTo>
                  <a:pt x="259080" y="42672"/>
                </a:lnTo>
                <a:lnTo>
                  <a:pt x="266700" y="48768"/>
                </a:lnTo>
                <a:lnTo>
                  <a:pt x="266700" y="68188"/>
                </a:lnTo>
                <a:lnTo>
                  <a:pt x="280416" y="82296"/>
                </a:lnTo>
                <a:lnTo>
                  <a:pt x="307848" y="0"/>
                </a:lnTo>
                <a:close/>
              </a:path>
              <a:path w="307975" h="309879">
                <a:moveTo>
                  <a:pt x="266700" y="48768"/>
                </a:moveTo>
                <a:lnTo>
                  <a:pt x="259080" y="42672"/>
                </a:lnTo>
                <a:lnTo>
                  <a:pt x="250365" y="51386"/>
                </a:lnTo>
                <a:lnTo>
                  <a:pt x="257126" y="58341"/>
                </a:lnTo>
                <a:lnTo>
                  <a:pt x="266700" y="48768"/>
                </a:lnTo>
                <a:close/>
              </a:path>
              <a:path w="307975" h="309879">
                <a:moveTo>
                  <a:pt x="266700" y="68188"/>
                </a:moveTo>
                <a:lnTo>
                  <a:pt x="266700" y="48768"/>
                </a:lnTo>
                <a:lnTo>
                  <a:pt x="257126" y="58341"/>
                </a:lnTo>
                <a:lnTo>
                  <a:pt x="266700" y="68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17236" y="3355848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257126" y="56817"/>
                </a:moveTo>
                <a:lnTo>
                  <a:pt x="250365" y="49862"/>
                </a:lnTo>
                <a:lnTo>
                  <a:pt x="0" y="300228"/>
                </a:lnTo>
                <a:lnTo>
                  <a:pt x="6096" y="307848"/>
                </a:lnTo>
                <a:lnTo>
                  <a:pt x="257126" y="56817"/>
                </a:lnTo>
                <a:close/>
              </a:path>
              <a:path w="307975" h="307975">
                <a:moveTo>
                  <a:pt x="307848" y="0"/>
                </a:moveTo>
                <a:lnTo>
                  <a:pt x="227076" y="25908"/>
                </a:lnTo>
                <a:lnTo>
                  <a:pt x="250365" y="49862"/>
                </a:lnTo>
                <a:lnTo>
                  <a:pt x="259080" y="41148"/>
                </a:lnTo>
                <a:lnTo>
                  <a:pt x="266700" y="47244"/>
                </a:lnTo>
                <a:lnTo>
                  <a:pt x="266700" y="66664"/>
                </a:lnTo>
                <a:lnTo>
                  <a:pt x="280416" y="80772"/>
                </a:lnTo>
                <a:lnTo>
                  <a:pt x="307848" y="0"/>
                </a:lnTo>
                <a:close/>
              </a:path>
              <a:path w="307975" h="307975">
                <a:moveTo>
                  <a:pt x="266700" y="47244"/>
                </a:moveTo>
                <a:lnTo>
                  <a:pt x="259080" y="41148"/>
                </a:lnTo>
                <a:lnTo>
                  <a:pt x="250365" y="49862"/>
                </a:lnTo>
                <a:lnTo>
                  <a:pt x="257126" y="56817"/>
                </a:lnTo>
                <a:lnTo>
                  <a:pt x="266700" y="47244"/>
                </a:lnTo>
                <a:close/>
              </a:path>
              <a:path w="307975" h="307975">
                <a:moveTo>
                  <a:pt x="266700" y="66664"/>
                </a:moveTo>
                <a:lnTo>
                  <a:pt x="266700" y="47244"/>
                </a:lnTo>
                <a:lnTo>
                  <a:pt x="257126" y="56817"/>
                </a:lnTo>
                <a:lnTo>
                  <a:pt x="266700" y="66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11980" y="3369564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257985" y="250365"/>
                </a:moveTo>
                <a:lnTo>
                  <a:pt x="7620" y="0"/>
                </a:lnTo>
                <a:lnTo>
                  <a:pt x="0" y="6096"/>
                </a:lnTo>
                <a:lnTo>
                  <a:pt x="251030" y="257126"/>
                </a:lnTo>
                <a:lnTo>
                  <a:pt x="257985" y="250365"/>
                </a:lnTo>
                <a:close/>
              </a:path>
              <a:path w="307975" h="307975">
                <a:moveTo>
                  <a:pt x="266700" y="293873"/>
                </a:moveTo>
                <a:lnTo>
                  <a:pt x="266700" y="259080"/>
                </a:lnTo>
                <a:lnTo>
                  <a:pt x="260604" y="266700"/>
                </a:lnTo>
                <a:lnTo>
                  <a:pt x="251030" y="257126"/>
                </a:lnTo>
                <a:lnTo>
                  <a:pt x="227076" y="280416"/>
                </a:lnTo>
                <a:lnTo>
                  <a:pt x="266700" y="293873"/>
                </a:lnTo>
                <a:close/>
              </a:path>
              <a:path w="307975" h="307975">
                <a:moveTo>
                  <a:pt x="266700" y="259080"/>
                </a:moveTo>
                <a:lnTo>
                  <a:pt x="257985" y="250365"/>
                </a:lnTo>
                <a:lnTo>
                  <a:pt x="251030" y="257126"/>
                </a:lnTo>
                <a:lnTo>
                  <a:pt x="260604" y="266700"/>
                </a:lnTo>
                <a:lnTo>
                  <a:pt x="266700" y="259080"/>
                </a:lnTo>
                <a:close/>
              </a:path>
              <a:path w="307975" h="307975">
                <a:moveTo>
                  <a:pt x="307848" y="307848"/>
                </a:moveTo>
                <a:lnTo>
                  <a:pt x="281940" y="227076"/>
                </a:lnTo>
                <a:lnTo>
                  <a:pt x="257985" y="250365"/>
                </a:lnTo>
                <a:lnTo>
                  <a:pt x="266700" y="259080"/>
                </a:lnTo>
                <a:lnTo>
                  <a:pt x="266700" y="293873"/>
                </a:lnTo>
                <a:lnTo>
                  <a:pt x="307848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06340" y="3369564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257529" y="249962"/>
                </a:moveTo>
                <a:lnTo>
                  <a:pt x="6096" y="0"/>
                </a:lnTo>
                <a:lnTo>
                  <a:pt x="0" y="6096"/>
                </a:lnTo>
                <a:lnTo>
                  <a:pt x="249962" y="257529"/>
                </a:lnTo>
                <a:lnTo>
                  <a:pt x="257529" y="249962"/>
                </a:lnTo>
                <a:close/>
              </a:path>
              <a:path w="307975" h="307975">
                <a:moveTo>
                  <a:pt x="266700" y="293873"/>
                </a:moveTo>
                <a:lnTo>
                  <a:pt x="266700" y="259080"/>
                </a:lnTo>
                <a:lnTo>
                  <a:pt x="259080" y="266700"/>
                </a:lnTo>
                <a:lnTo>
                  <a:pt x="249962" y="257529"/>
                </a:lnTo>
                <a:lnTo>
                  <a:pt x="227076" y="280416"/>
                </a:lnTo>
                <a:lnTo>
                  <a:pt x="266700" y="293873"/>
                </a:lnTo>
                <a:close/>
              </a:path>
              <a:path w="307975" h="307975">
                <a:moveTo>
                  <a:pt x="266700" y="259080"/>
                </a:moveTo>
                <a:lnTo>
                  <a:pt x="257529" y="249962"/>
                </a:lnTo>
                <a:lnTo>
                  <a:pt x="249962" y="257529"/>
                </a:lnTo>
                <a:lnTo>
                  <a:pt x="259080" y="266700"/>
                </a:lnTo>
                <a:lnTo>
                  <a:pt x="266700" y="259080"/>
                </a:lnTo>
                <a:close/>
              </a:path>
              <a:path w="307975" h="307975">
                <a:moveTo>
                  <a:pt x="307848" y="307848"/>
                </a:moveTo>
                <a:lnTo>
                  <a:pt x="280416" y="227076"/>
                </a:lnTo>
                <a:lnTo>
                  <a:pt x="257529" y="249962"/>
                </a:lnTo>
                <a:lnTo>
                  <a:pt x="266700" y="259080"/>
                </a:lnTo>
                <a:lnTo>
                  <a:pt x="266700" y="293873"/>
                </a:lnTo>
                <a:lnTo>
                  <a:pt x="307848" y="30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20512" y="3368040"/>
            <a:ext cx="323215" cy="85725"/>
          </a:xfrm>
          <a:custGeom>
            <a:avLst/>
            <a:gdLst/>
            <a:ahLst/>
            <a:cxnLst/>
            <a:rect l="l" t="t" r="r" b="b"/>
            <a:pathLst>
              <a:path w="323214" h="85725">
                <a:moveTo>
                  <a:pt x="249987" y="43577"/>
                </a:moveTo>
                <a:lnTo>
                  <a:pt x="3048" y="0"/>
                </a:lnTo>
                <a:lnTo>
                  <a:pt x="0" y="9144"/>
                </a:lnTo>
                <a:lnTo>
                  <a:pt x="248310" y="52707"/>
                </a:lnTo>
                <a:lnTo>
                  <a:pt x="249987" y="43577"/>
                </a:lnTo>
                <a:close/>
              </a:path>
              <a:path w="323214" h="85725">
                <a:moveTo>
                  <a:pt x="262128" y="79363"/>
                </a:moveTo>
                <a:lnTo>
                  <a:pt x="262128" y="45720"/>
                </a:lnTo>
                <a:lnTo>
                  <a:pt x="260604" y="54864"/>
                </a:lnTo>
                <a:lnTo>
                  <a:pt x="248310" y="52707"/>
                </a:lnTo>
                <a:lnTo>
                  <a:pt x="242316" y="85344"/>
                </a:lnTo>
                <a:lnTo>
                  <a:pt x="262128" y="79363"/>
                </a:lnTo>
                <a:close/>
              </a:path>
              <a:path w="323214" h="85725">
                <a:moveTo>
                  <a:pt x="262128" y="45720"/>
                </a:moveTo>
                <a:lnTo>
                  <a:pt x="249987" y="43577"/>
                </a:lnTo>
                <a:lnTo>
                  <a:pt x="248310" y="52707"/>
                </a:lnTo>
                <a:lnTo>
                  <a:pt x="260604" y="54864"/>
                </a:lnTo>
                <a:lnTo>
                  <a:pt x="262128" y="45720"/>
                </a:lnTo>
                <a:close/>
              </a:path>
              <a:path w="323214" h="85725">
                <a:moveTo>
                  <a:pt x="323088" y="60960"/>
                </a:moveTo>
                <a:lnTo>
                  <a:pt x="256032" y="10668"/>
                </a:lnTo>
                <a:lnTo>
                  <a:pt x="249987" y="43577"/>
                </a:lnTo>
                <a:lnTo>
                  <a:pt x="262128" y="45720"/>
                </a:lnTo>
                <a:lnTo>
                  <a:pt x="262128" y="79363"/>
                </a:lnTo>
                <a:lnTo>
                  <a:pt x="323088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831339" y="2692399"/>
            <a:ext cx="273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323299"/>
                </a:solidFill>
                <a:latin typeface="Arial"/>
                <a:cs typeface="Arial"/>
              </a:rPr>
              <a:t>P</a:t>
            </a:r>
            <a:r>
              <a:rPr sz="2400" spc="-7" baseline="-20833" dirty="0">
                <a:solidFill>
                  <a:srgbClr val="323299"/>
                </a:solidFill>
                <a:latin typeface="Arial"/>
                <a:cs typeface="Arial"/>
              </a:rPr>
              <a:t>i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05245" y="2920999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323299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24701" y="3097782"/>
            <a:ext cx="70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323299"/>
                </a:solidFill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79737" y="2619246"/>
            <a:ext cx="1318260" cy="10680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solidFill>
                  <a:srgbClr val="323299"/>
                </a:solidFill>
                <a:latin typeface="Arial"/>
                <a:cs typeface="Arial"/>
              </a:rPr>
              <a:t>P</a:t>
            </a:r>
            <a:r>
              <a:rPr sz="2400" i="1" spc="-7" baseline="-20833" dirty="0">
                <a:solidFill>
                  <a:srgbClr val="323299"/>
                </a:solidFill>
                <a:latin typeface="Arial"/>
                <a:cs typeface="Arial"/>
              </a:rPr>
              <a:t>i</a:t>
            </a:r>
            <a:endParaRPr sz="2400" baseline="-20833">
              <a:latin typeface="Arial"/>
              <a:cs typeface="Arial"/>
            </a:endParaRPr>
          </a:p>
          <a:p>
            <a:pPr marL="240665" marR="5080">
              <a:lnSpc>
                <a:spcPct val="100000"/>
              </a:lnSpc>
              <a:spcBef>
                <a:spcPts val="430"/>
              </a:spcBef>
            </a:pPr>
            <a:r>
              <a:rPr sz="1800" spc="35" dirty="0">
                <a:latin typeface="Arial"/>
                <a:cs typeface="Arial"/>
              </a:rPr>
              <a:t>О</a:t>
            </a:r>
            <a:r>
              <a:rPr sz="1800" spc="25" dirty="0">
                <a:latin typeface="Arial"/>
                <a:cs typeface="Arial"/>
              </a:rPr>
              <a:t>т</a:t>
            </a:r>
            <a:r>
              <a:rPr sz="1800" spc="-45" dirty="0">
                <a:latin typeface="Arial"/>
                <a:cs typeface="Arial"/>
              </a:rPr>
              <a:t>в</a:t>
            </a:r>
            <a:r>
              <a:rPr sz="1800" spc="60" dirty="0">
                <a:latin typeface="Arial"/>
                <a:cs typeface="Arial"/>
              </a:rPr>
              <a:t>о</a:t>
            </a:r>
            <a:r>
              <a:rPr sz="1800" spc="-50" dirty="0">
                <a:latin typeface="Arial"/>
                <a:cs typeface="Arial"/>
              </a:rPr>
              <a:t>р</a:t>
            </a:r>
            <a:r>
              <a:rPr sz="1800" spc="-25" dirty="0">
                <a:latin typeface="Arial"/>
                <a:cs typeface="Arial"/>
              </a:rPr>
              <a:t>е</a:t>
            </a:r>
            <a:r>
              <a:rPr sz="1800" spc="5" dirty="0">
                <a:latin typeface="Arial"/>
                <a:cs typeface="Arial"/>
              </a:rPr>
              <a:t>н</a:t>
            </a:r>
            <a:r>
              <a:rPr sz="1800" spc="95" dirty="0">
                <a:latin typeface="Arial"/>
                <a:cs typeface="Arial"/>
              </a:rPr>
              <a:t>и  </a:t>
            </a:r>
            <a:r>
              <a:rPr sz="1800" spc="30" dirty="0">
                <a:latin typeface="Arial"/>
                <a:cs typeface="Arial"/>
              </a:rPr>
              <a:t>текст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8828" y="1824227"/>
            <a:ext cx="3439795" cy="2062480"/>
          </a:xfrm>
          <a:custGeom>
            <a:avLst/>
            <a:gdLst/>
            <a:ahLst/>
            <a:cxnLst/>
            <a:rect l="l" t="t" r="r" b="b"/>
            <a:pathLst>
              <a:path w="3439795" h="2062479">
                <a:moveTo>
                  <a:pt x="10668" y="2057400"/>
                </a:moveTo>
                <a:lnTo>
                  <a:pt x="10668" y="2023872"/>
                </a:lnTo>
                <a:lnTo>
                  <a:pt x="0" y="2023872"/>
                </a:lnTo>
                <a:lnTo>
                  <a:pt x="0" y="2061971"/>
                </a:lnTo>
                <a:lnTo>
                  <a:pt x="4572" y="2061971"/>
                </a:lnTo>
                <a:lnTo>
                  <a:pt x="4572" y="2057400"/>
                </a:lnTo>
                <a:lnTo>
                  <a:pt x="10668" y="2057400"/>
                </a:lnTo>
                <a:close/>
              </a:path>
              <a:path w="3439795" h="2062479">
                <a:moveTo>
                  <a:pt x="42672" y="2061971"/>
                </a:moveTo>
                <a:lnTo>
                  <a:pt x="42672" y="2057400"/>
                </a:lnTo>
                <a:lnTo>
                  <a:pt x="4572" y="2057400"/>
                </a:lnTo>
                <a:lnTo>
                  <a:pt x="4572" y="2061971"/>
                </a:lnTo>
                <a:lnTo>
                  <a:pt x="42672" y="2061971"/>
                </a:lnTo>
                <a:close/>
              </a:path>
              <a:path w="3439795" h="2062479">
                <a:moveTo>
                  <a:pt x="10668" y="1996440"/>
                </a:moveTo>
                <a:lnTo>
                  <a:pt x="10668" y="1958340"/>
                </a:lnTo>
                <a:lnTo>
                  <a:pt x="0" y="1958340"/>
                </a:lnTo>
                <a:lnTo>
                  <a:pt x="0" y="1996440"/>
                </a:lnTo>
                <a:lnTo>
                  <a:pt x="10668" y="1996440"/>
                </a:lnTo>
                <a:close/>
              </a:path>
              <a:path w="3439795" h="2062479">
                <a:moveTo>
                  <a:pt x="10668" y="1929384"/>
                </a:moveTo>
                <a:lnTo>
                  <a:pt x="10668" y="1891284"/>
                </a:lnTo>
                <a:lnTo>
                  <a:pt x="0" y="1891284"/>
                </a:lnTo>
                <a:lnTo>
                  <a:pt x="0" y="1929384"/>
                </a:lnTo>
                <a:lnTo>
                  <a:pt x="10668" y="1929384"/>
                </a:lnTo>
                <a:close/>
              </a:path>
              <a:path w="3439795" h="2062479">
                <a:moveTo>
                  <a:pt x="10668" y="1862328"/>
                </a:moveTo>
                <a:lnTo>
                  <a:pt x="10668" y="1824228"/>
                </a:lnTo>
                <a:lnTo>
                  <a:pt x="0" y="1824228"/>
                </a:lnTo>
                <a:lnTo>
                  <a:pt x="0" y="1862328"/>
                </a:lnTo>
                <a:lnTo>
                  <a:pt x="10668" y="1862328"/>
                </a:lnTo>
                <a:close/>
              </a:path>
              <a:path w="3439795" h="2062479">
                <a:moveTo>
                  <a:pt x="10668" y="1795272"/>
                </a:moveTo>
                <a:lnTo>
                  <a:pt x="10668" y="1757172"/>
                </a:lnTo>
                <a:lnTo>
                  <a:pt x="0" y="1757172"/>
                </a:lnTo>
                <a:lnTo>
                  <a:pt x="0" y="1795272"/>
                </a:lnTo>
                <a:lnTo>
                  <a:pt x="10668" y="1795272"/>
                </a:lnTo>
                <a:close/>
              </a:path>
              <a:path w="3439795" h="2062479">
                <a:moveTo>
                  <a:pt x="10668" y="1729740"/>
                </a:moveTo>
                <a:lnTo>
                  <a:pt x="10668" y="1691640"/>
                </a:lnTo>
                <a:lnTo>
                  <a:pt x="0" y="1691640"/>
                </a:lnTo>
                <a:lnTo>
                  <a:pt x="0" y="1729740"/>
                </a:lnTo>
                <a:lnTo>
                  <a:pt x="10668" y="1729740"/>
                </a:lnTo>
                <a:close/>
              </a:path>
              <a:path w="3439795" h="2062479">
                <a:moveTo>
                  <a:pt x="10668" y="1662684"/>
                </a:moveTo>
                <a:lnTo>
                  <a:pt x="10668" y="1624584"/>
                </a:lnTo>
                <a:lnTo>
                  <a:pt x="0" y="1624584"/>
                </a:lnTo>
                <a:lnTo>
                  <a:pt x="0" y="1662684"/>
                </a:lnTo>
                <a:lnTo>
                  <a:pt x="10668" y="1662684"/>
                </a:lnTo>
                <a:close/>
              </a:path>
              <a:path w="3439795" h="2062479">
                <a:moveTo>
                  <a:pt x="10668" y="1595628"/>
                </a:moveTo>
                <a:lnTo>
                  <a:pt x="10668" y="1557528"/>
                </a:lnTo>
                <a:lnTo>
                  <a:pt x="0" y="1557528"/>
                </a:lnTo>
                <a:lnTo>
                  <a:pt x="0" y="1595628"/>
                </a:lnTo>
                <a:lnTo>
                  <a:pt x="10668" y="1595628"/>
                </a:lnTo>
                <a:close/>
              </a:path>
              <a:path w="3439795" h="2062479">
                <a:moveTo>
                  <a:pt x="10668" y="1528572"/>
                </a:moveTo>
                <a:lnTo>
                  <a:pt x="10668" y="1490472"/>
                </a:lnTo>
                <a:lnTo>
                  <a:pt x="0" y="1490472"/>
                </a:lnTo>
                <a:lnTo>
                  <a:pt x="0" y="1528572"/>
                </a:lnTo>
                <a:lnTo>
                  <a:pt x="10668" y="1528572"/>
                </a:lnTo>
                <a:close/>
              </a:path>
              <a:path w="3439795" h="2062479">
                <a:moveTo>
                  <a:pt x="10668" y="1463040"/>
                </a:moveTo>
                <a:lnTo>
                  <a:pt x="10668" y="1424940"/>
                </a:lnTo>
                <a:lnTo>
                  <a:pt x="0" y="1424940"/>
                </a:lnTo>
                <a:lnTo>
                  <a:pt x="0" y="1463040"/>
                </a:lnTo>
                <a:lnTo>
                  <a:pt x="10668" y="1463040"/>
                </a:lnTo>
                <a:close/>
              </a:path>
              <a:path w="3439795" h="2062479">
                <a:moveTo>
                  <a:pt x="10668" y="1395984"/>
                </a:moveTo>
                <a:lnTo>
                  <a:pt x="10668" y="1357884"/>
                </a:lnTo>
                <a:lnTo>
                  <a:pt x="0" y="1357884"/>
                </a:lnTo>
                <a:lnTo>
                  <a:pt x="0" y="1395984"/>
                </a:lnTo>
                <a:lnTo>
                  <a:pt x="10668" y="1395984"/>
                </a:lnTo>
                <a:close/>
              </a:path>
              <a:path w="3439795" h="2062479">
                <a:moveTo>
                  <a:pt x="10668" y="1328928"/>
                </a:moveTo>
                <a:lnTo>
                  <a:pt x="10668" y="1290828"/>
                </a:lnTo>
                <a:lnTo>
                  <a:pt x="0" y="1290828"/>
                </a:lnTo>
                <a:lnTo>
                  <a:pt x="0" y="1328928"/>
                </a:lnTo>
                <a:lnTo>
                  <a:pt x="10668" y="1328928"/>
                </a:lnTo>
                <a:close/>
              </a:path>
              <a:path w="3439795" h="2062479">
                <a:moveTo>
                  <a:pt x="10668" y="1261872"/>
                </a:moveTo>
                <a:lnTo>
                  <a:pt x="10668" y="1223772"/>
                </a:lnTo>
                <a:lnTo>
                  <a:pt x="0" y="1223772"/>
                </a:lnTo>
                <a:lnTo>
                  <a:pt x="0" y="1261872"/>
                </a:lnTo>
                <a:lnTo>
                  <a:pt x="10668" y="1261872"/>
                </a:lnTo>
                <a:close/>
              </a:path>
              <a:path w="3439795" h="2062479">
                <a:moveTo>
                  <a:pt x="10668" y="1196340"/>
                </a:moveTo>
                <a:lnTo>
                  <a:pt x="10668" y="1158240"/>
                </a:lnTo>
                <a:lnTo>
                  <a:pt x="0" y="1158240"/>
                </a:lnTo>
                <a:lnTo>
                  <a:pt x="0" y="1196340"/>
                </a:lnTo>
                <a:lnTo>
                  <a:pt x="10668" y="1196340"/>
                </a:lnTo>
                <a:close/>
              </a:path>
              <a:path w="3439795" h="2062479">
                <a:moveTo>
                  <a:pt x="10668" y="1129284"/>
                </a:moveTo>
                <a:lnTo>
                  <a:pt x="10668" y="1091184"/>
                </a:lnTo>
                <a:lnTo>
                  <a:pt x="0" y="1091184"/>
                </a:lnTo>
                <a:lnTo>
                  <a:pt x="0" y="1129284"/>
                </a:lnTo>
                <a:lnTo>
                  <a:pt x="10668" y="1129284"/>
                </a:lnTo>
                <a:close/>
              </a:path>
              <a:path w="3439795" h="2062479">
                <a:moveTo>
                  <a:pt x="10668" y="1062228"/>
                </a:moveTo>
                <a:lnTo>
                  <a:pt x="10668" y="1024128"/>
                </a:lnTo>
                <a:lnTo>
                  <a:pt x="0" y="1024128"/>
                </a:lnTo>
                <a:lnTo>
                  <a:pt x="0" y="1062228"/>
                </a:lnTo>
                <a:lnTo>
                  <a:pt x="10668" y="1062228"/>
                </a:lnTo>
                <a:close/>
              </a:path>
              <a:path w="3439795" h="2062479">
                <a:moveTo>
                  <a:pt x="10668" y="995172"/>
                </a:moveTo>
                <a:lnTo>
                  <a:pt x="10668" y="957072"/>
                </a:lnTo>
                <a:lnTo>
                  <a:pt x="0" y="957072"/>
                </a:lnTo>
                <a:lnTo>
                  <a:pt x="0" y="995172"/>
                </a:lnTo>
                <a:lnTo>
                  <a:pt x="10668" y="995172"/>
                </a:lnTo>
                <a:close/>
              </a:path>
              <a:path w="3439795" h="2062479">
                <a:moveTo>
                  <a:pt x="10668" y="929640"/>
                </a:moveTo>
                <a:lnTo>
                  <a:pt x="10668" y="891540"/>
                </a:lnTo>
                <a:lnTo>
                  <a:pt x="0" y="891540"/>
                </a:lnTo>
                <a:lnTo>
                  <a:pt x="0" y="929640"/>
                </a:lnTo>
                <a:lnTo>
                  <a:pt x="10668" y="929640"/>
                </a:lnTo>
                <a:close/>
              </a:path>
              <a:path w="3439795" h="2062479">
                <a:moveTo>
                  <a:pt x="10668" y="862584"/>
                </a:moveTo>
                <a:lnTo>
                  <a:pt x="10668" y="824484"/>
                </a:lnTo>
                <a:lnTo>
                  <a:pt x="0" y="824484"/>
                </a:lnTo>
                <a:lnTo>
                  <a:pt x="0" y="862584"/>
                </a:lnTo>
                <a:lnTo>
                  <a:pt x="10668" y="862584"/>
                </a:lnTo>
                <a:close/>
              </a:path>
              <a:path w="3439795" h="2062479">
                <a:moveTo>
                  <a:pt x="10668" y="795528"/>
                </a:moveTo>
                <a:lnTo>
                  <a:pt x="10668" y="757428"/>
                </a:lnTo>
                <a:lnTo>
                  <a:pt x="0" y="757428"/>
                </a:lnTo>
                <a:lnTo>
                  <a:pt x="0" y="795528"/>
                </a:lnTo>
                <a:lnTo>
                  <a:pt x="10668" y="795528"/>
                </a:lnTo>
                <a:close/>
              </a:path>
              <a:path w="3439795" h="2062479">
                <a:moveTo>
                  <a:pt x="10668" y="728472"/>
                </a:moveTo>
                <a:lnTo>
                  <a:pt x="10668" y="690372"/>
                </a:lnTo>
                <a:lnTo>
                  <a:pt x="0" y="690372"/>
                </a:lnTo>
                <a:lnTo>
                  <a:pt x="0" y="728472"/>
                </a:lnTo>
                <a:lnTo>
                  <a:pt x="10668" y="728472"/>
                </a:lnTo>
                <a:close/>
              </a:path>
              <a:path w="3439795" h="2062479">
                <a:moveTo>
                  <a:pt x="10668" y="662940"/>
                </a:moveTo>
                <a:lnTo>
                  <a:pt x="10668" y="624840"/>
                </a:lnTo>
                <a:lnTo>
                  <a:pt x="0" y="624840"/>
                </a:lnTo>
                <a:lnTo>
                  <a:pt x="0" y="662940"/>
                </a:lnTo>
                <a:lnTo>
                  <a:pt x="10668" y="662940"/>
                </a:lnTo>
                <a:close/>
              </a:path>
              <a:path w="3439795" h="2062479">
                <a:moveTo>
                  <a:pt x="10668" y="595884"/>
                </a:moveTo>
                <a:lnTo>
                  <a:pt x="10668" y="557784"/>
                </a:lnTo>
                <a:lnTo>
                  <a:pt x="0" y="557784"/>
                </a:lnTo>
                <a:lnTo>
                  <a:pt x="0" y="595884"/>
                </a:lnTo>
                <a:lnTo>
                  <a:pt x="10668" y="595884"/>
                </a:lnTo>
                <a:close/>
              </a:path>
              <a:path w="3439795" h="2062479">
                <a:moveTo>
                  <a:pt x="10668" y="528828"/>
                </a:moveTo>
                <a:lnTo>
                  <a:pt x="10668" y="490728"/>
                </a:lnTo>
                <a:lnTo>
                  <a:pt x="0" y="490728"/>
                </a:lnTo>
                <a:lnTo>
                  <a:pt x="0" y="528828"/>
                </a:lnTo>
                <a:lnTo>
                  <a:pt x="10668" y="528828"/>
                </a:lnTo>
                <a:close/>
              </a:path>
              <a:path w="3439795" h="2062479">
                <a:moveTo>
                  <a:pt x="10668" y="461772"/>
                </a:moveTo>
                <a:lnTo>
                  <a:pt x="10668" y="423672"/>
                </a:lnTo>
                <a:lnTo>
                  <a:pt x="0" y="423672"/>
                </a:lnTo>
                <a:lnTo>
                  <a:pt x="0" y="461772"/>
                </a:lnTo>
                <a:lnTo>
                  <a:pt x="10668" y="461772"/>
                </a:lnTo>
                <a:close/>
              </a:path>
              <a:path w="3439795" h="2062479">
                <a:moveTo>
                  <a:pt x="10668" y="396240"/>
                </a:moveTo>
                <a:lnTo>
                  <a:pt x="10668" y="358140"/>
                </a:lnTo>
                <a:lnTo>
                  <a:pt x="0" y="358140"/>
                </a:lnTo>
                <a:lnTo>
                  <a:pt x="0" y="396240"/>
                </a:lnTo>
                <a:lnTo>
                  <a:pt x="10668" y="396240"/>
                </a:lnTo>
                <a:close/>
              </a:path>
              <a:path w="3439795" h="2062479">
                <a:moveTo>
                  <a:pt x="10668" y="329184"/>
                </a:moveTo>
                <a:lnTo>
                  <a:pt x="10668" y="291084"/>
                </a:lnTo>
                <a:lnTo>
                  <a:pt x="0" y="291084"/>
                </a:lnTo>
                <a:lnTo>
                  <a:pt x="0" y="329184"/>
                </a:lnTo>
                <a:lnTo>
                  <a:pt x="10668" y="329184"/>
                </a:lnTo>
                <a:close/>
              </a:path>
              <a:path w="3439795" h="2062479">
                <a:moveTo>
                  <a:pt x="10668" y="262128"/>
                </a:moveTo>
                <a:lnTo>
                  <a:pt x="10668" y="224028"/>
                </a:lnTo>
                <a:lnTo>
                  <a:pt x="0" y="224028"/>
                </a:lnTo>
                <a:lnTo>
                  <a:pt x="0" y="262128"/>
                </a:lnTo>
                <a:lnTo>
                  <a:pt x="10668" y="262128"/>
                </a:lnTo>
                <a:close/>
              </a:path>
              <a:path w="3439795" h="2062479">
                <a:moveTo>
                  <a:pt x="10668" y="195072"/>
                </a:moveTo>
                <a:lnTo>
                  <a:pt x="10668" y="156972"/>
                </a:lnTo>
                <a:lnTo>
                  <a:pt x="0" y="156972"/>
                </a:lnTo>
                <a:lnTo>
                  <a:pt x="0" y="195072"/>
                </a:lnTo>
                <a:lnTo>
                  <a:pt x="10668" y="195072"/>
                </a:lnTo>
                <a:close/>
              </a:path>
              <a:path w="3439795" h="2062479">
                <a:moveTo>
                  <a:pt x="10668" y="129540"/>
                </a:moveTo>
                <a:lnTo>
                  <a:pt x="10668" y="91440"/>
                </a:lnTo>
                <a:lnTo>
                  <a:pt x="0" y="91440"/>
                </a:lnTo>
                <a:lnTo>
                  <a:pt x="0" y="129540"/>
                </a:lnTo>
                <a:lnTo>
                  <a:pt x="10668" y="129540"/>
                </a:lnTo>
                <a:close/>
              </a:path>
              <a:path w="3439795" h="2062479">
                <a:moveTo>
                  <a:pt x="10668" y="62484"/>
                </a:moveTo>
                <a:lnTo>
                  <a:pt x="10668" y="24384"/>
                </a:lnTo>
                <a:lnTo>
                  <a:pt x="0" y="24384"/>
                </a:lnTo>
                <a:lnTo>
                  <a:pt x="0" y="62484"/>
                </a:lnTo>
                <a:lnTo>
                  <a:pt x="10668" y="62484"/>
                </a:lnTo>
                <a:close/>
              </a:path>
              <a:path w="3439795" h="2062479">
                <a:moveTo>
                  <a:pt x="53340" y="10668"/>
                </a:moveTo>
                <a:lnTo>
                  <a:pt x="53340" y="0"/>
                </a:lnTo>
                <a:lnTo>
                  <a:pt x="15240" y="0"/>
                </a:lnTo>
                <a:lnTo>
                  <a:pt x="15240" y="10668"/>
                </a:lnTo>
                <a:lnTo>
                  <a:pt x="53340" y="10668"/>
                </a:lnTo>
                <a:close/>
              </a:path>
              <a:path w="3439795" h="2062479">
                <a:moveTo>
                  <a:pt x="118872" y="10668"/>
                </a:moveTo>
                <a:lnTo>
                  <a:pt x="118872" y="0"/>
                </a:lnTo>
                <a:lnTo>
                  <a:pt x="80772" y="0"/>
                </a:lnTo>
                <a:lnTo>
                  <a:pt x="80772" y="10668"/>
                </a:lnTo>
                <a:lnTo>
                  <a:pt x="118872" y="10668"/>
                </a:lnTo>
                <a:close/>
              </a:path>
              <a:path w="3439795" h="2062479">
                <a:moveTo>
                  <a:pt x="185928" y="10668"/>
                </a:moveTo>
                <a:lnTo>
                  <a:pt x="185928" y="0"/>
                </a:lnTo>
                <a:lnTo>
                  <a:pt x="147828" y="0"/>
                </a:lnTo>
                <a:lnTo>
                  <a:pt x="147828" y="10668"/>
                </a:lnTo>
                <a:lnTo>
                  <a:pt x="185928" y="10668"/>
                </a:lnTo>
                <a:close/>
              </a:path>
              <a:path w="3439795" h="2062479">
                <a:moveTo>
                  <a:pt x="252984" y="10668"/>
                </a:moveTo>
                <a:lnTo>
                  <a:pt x="252984" y="0"/>
                </a:lnTo>
                <a:lnTo>
                  <a:pt x="214884" y="0"/>
                </a:lnTo>
                <a:lnTo>
                  <a:pt x="214884" y="10668"/>
                </a:lnTo>
                <a:lnTo>
                  <a:pt x="252984" y="10668"/>
                </a:lnTo>
                <a:close/>
              </a:path>
              <a:path w="3439795" h="2062479">
                <a:moveTo>
                  <a:pt x="320040" y="10668"/>
                </a:moveTo>
                <a:lnTo>
                  <a:pt x="320040" y="0"/>
                </a:lnTo>
                <a:lnTo>
                  <a:pt x="281940" y="0"/>
                </a:lnTo>
                <a:lnTo>
                  <a:pt x="281940" y="10668"/>
                </a:lnTo>
                <a:lnTo>
                  <a:pt x="320040" y="10668"/>
                </a:lnTo>
                <a:close/>
              </a:path>
              <a:path w="3439795" h="2062479">
                <a:moveTo>
                  <a:pt x="385572" y="10668"/>
                </a:moveTo>
                <a:lnTo>
                  <a:pt x="385572" y="0"/>
                </a:lnTo>
                <a:lnTo>
                  <a:pt x="347472" y="0"/>
                </a:lnTo>
                <a:lnTo>
                  <a:pt x="347472" y="10668"/>
                </a:lnTo>
                <a:lnTo>
                  <a:pt x="385572" y="10668"/>
                </a:lnTo>
                <a:close/>
              </a:path>
              <a:path w="3439795" h="2062479">
                <a:moveTo>
                  <a:pt x="452628" y="10668"/>
                </a:moveTo>
                <a:lnTo>
                  <a:pt x="452628" y="0"/>
                </a:lnTo>
                <a:lnTo>
                  <a:pt x="414528" y="0"/>
                </a:lnTo>
                <a:lnTo>
                  <a:pt x="414528" y="10668"/>
                </a:lnTo>
                <a:lnTo>
                  <a:pt x="452628" y="10668"/>
                </a:lnTo>
                <a:close/>
              </a:path>
              <a:path w="3439795" h="2062479">
                <a:moveTo>
                  <a:pt x="519684" y="10668"/>
                </a:moveTo>
                <a:lnTo>
                  <a:pt x="519684" y="0"/>
                </a:lnTo>
                <a:lnTo>
                  <a:pt x="481584" y="0"/>
                </a:lnTo>
                <a:lnTo>
                  <a:pt x="481584" y="10668"/>
                </a:lnTo>
                <a:lnTo>
                  <a:pt x="519684" y="10668"/>
                </a:lnTo>
                <a:close/>
              </a:path>
              <a:path w="3439795" h="2062479">
                <a:moveTo>
                  <a:pt x="586740" y="10668"/>
                </a:moveTo>
                <a:lnTo>
                  <a:pt x="586740" y="0"/>
                </a:lnTo>
                <a:lnTo>
                  <a:pt x="548640" y="0"/>
                </a:lnTo>
                <a:lnTo>
                  <a:pt x="548640" y="10668"/>
                </a:lnTo>
                <a:lnTo>
                  <a:pt x="586740" y="10668"/>
                </a:lnTo>
                <a:close/>
              </a:path>
              <a:path w="3439795" h="2062479">
                <a:moveTo>
                  <a:pt x="652272" y="10668"/>
                </a:moveTo>
                <a:lnTo>
                  <a:pt x="652272" y="0"/>
                </a:lnTo>
                <a:lnTo>
                  <a:pt x="614172" y="0"/>
                </a:lnTo>
                <a:lnTo>
                  <a:pt x="614172" y="10668"/>
                </a:lnTo>
                <a:lnTo>
                  <a:pt x="652272" y="10668"/>
                </a:lnTo>
                <a:close/>
              </a:path>
              <a:path w="3439795" h="2062479">
                <a:moveTo>
                  <a:pt x="719328" y="10668"/>
                </a:moveTo>
                <a:lnTo>
                  <a:pt x="719328" y="0"/>
                </a:lnTo>
                <a:lnTo>
                  <a:pt x="681228" y="0"/>
                </a:lnTo>
                <a:lnTo>
                  <a:pt x="681228" y="10668"/>
                </a:lnTo>
                <a:lnTo>
                  <a:pt x="719328" y="10668"/>
                </a:lnTo>
                <a:close/>
              </a:path>
              <a:path w="3439795" h="2062479">
                <a:moveTo>
                  <a:pt x="786384" y="10668"/>
                </a:moveTo>
                <a:lnTo>
                  <a:pt x="786384" y="0"/>
                </a:lnTo>
                <a:lnTo>
                  <a:pt x="748284" y="0"/>
                </a:lnTo>
                <a:lnTo>
                  <a:pt x="748284" y="10668"/>
                </a:lnTo>
                <a:lnTo>
                  <a:pt x="786384" y="10668"/>
                </a:lnTo>
                <a:close/>
              </a:path>
              <a:path w="3439795" h="2062479">
                <a:moveTo>
                  <a:pt x="853440" y="10668"/>
                </a:moveTo>
                <a:lnTo>
                  <a:pt x="853440" y="0"/>
                </a:lnTo>
                <a:lnTo>
                  <a:pt x="815340" y="0"/>
                </a:lnTo>
                <a:lnTo>
                  <a:pt x="815340" y="10668"/>
                </a:lnTo>
                <a:lnTo>
                  <a:pt x="853440" y="10668"/>
                </a:lnTo>
                <a:close/>
              </a:path>
              <a:path w="3439795" h="2062479">
                <a:moveTo>
                  <a:pt x="918972" y="10668"/>
                </a:moveTo>
                <a:lnTo>
                  <a:pt x="918972" y="0"/>
                </a:lnTo>
                <a:lnTo>
                  <a:pt x="880872" y="0"/>
                </a:lnTo>
                <a:lnTo>
                  <a:pt x="880872" y="10668"/>
                </a:lnTo>
                <a:lnTo>
                  <a:pt x="918972" y="10668"/>
                </a:lnTo>
                <a:close/>
              </a:path>
              <a:path w="3439795" h="2062479">
                <a:moveTo>
                  <a:pt x="986028" y="10668"/>
                </a:moveTo>
                <a:lnTo>
                  <a:pt x="986028" y="0"/>
                </a:lnTo>
                <a:lnTo>
                  <a:pt x="947928" y="0"/>
                </a:lnTo>
                <a:lnTo>
                  <a:pt x="947928" y="10668"/>
                </a:lnTo>
                <a:lnTo>
                  <a:pt x="986028" y="10668"/>
                </a:lnTo>
                <a:close/>
              </a:path>
              <a:path w="3439795" h="2062479">
                <a:moveTo>
                  <a:pt x="1053084" y="10668"/>
                </a:moveTo>
                <a:lnTo>
                  <a:pt x="1053084" y="0"/>
                </a:lnTo>
                <a:lnTo>
                  <a:pt x="1014984" y="0"/>
                </a:lnTo>
                <a:lnTo>
                  <a:pt x="1014984" y="10668"/>
                </a:lnTo>
                <a:lnTo>
                  <a:pt x="1053084" y="10668"/>
                </a:lnTo>
                <a:close/>
              </a:path>
              <a:path w="3439795" h="2062479">
                <a:moveTo>
                  <a:pt x="1120140" y="10668"/>
                </a:moveTo>
                <a:lnTo>
                  <a:pt x="1120140" y="0"/>
                </a:lnTo>
                <a:lnTo>
                  <a:pt x="1082040" y="0"/>
                </a:lnTo>
                <a:lnTo>
                  <a:pt x="1082040" y="10668"/>
                </a:lnTo>
                <a:lnTo>
                  <a:pt x="1120140" y="10668"/>
                </a:lnTo>
                <a:close/>
              </a:path>
              <a:path w="3439795" h="2062479">
                <a:moveTo>
                  <a:pt x="1185672" y="10668"/>
                </a:moveTo>
                <a:lnTo>
                  <a:pt x="1185672" y="0"/>
                </a:lnTo>
                <a:lnTo>
                  <a:pt x="1147572" y="0"/>
                </a:lnTo>
                <a:lnTo>
                  <a:pt x="1147572" y="10668"/>
                </a:lnTo>
                <a:lnTo>
                  <a:pt x="1185672" y="10668"/>
                </a:lnTo>
                <a:close/>
              </a:path>
              <a:path w="3439795" h="2062479">
                <a:moveTo>
                  <a:pt x="1252728" y="10668"/>
                </a:moveTo>
                <a:lnTo>
                  <a:pt x="1252728" y="0"/>
                </a:lnTo>
                <a:lnTo>
                  <a:pt x="1214628" y="0"/>
                </a:lnTo>
                <a:lnTo>
                  <a:pt x="1214628" y="10668"/>
                </a:lnTo>
                <a:lnTo>
                  <a:pt x="1252728" y="10668"/>
                </a:lnTo>
                <a:close/>
              </a:path>
              <a:path w="3439795" h="2062479">
                <a:moveTo>
                  <a:pt x="1319784" y="10668"/>
                </a:moveTo>
                <a:lnTo>
                  <a:pt x="1319784" y="0"/>
                </a:lnTo>
                <a:lnTo>
                  <a:pt x="1281684" y="0"/>
                </a:lnTo>
                <a:lnTo>
                  <a:pt x="1281684" y="10668"/>
                </a:lnTo>
                <a:lnTo>
                  <a:pt x="1319784" y="10668"/>
                </a:lnTo>
                <a:close/>
              </a:path>
              <a:path w="3439795" h="2062479">
                <a:moveTo>
                  <a:pt x="1386840" y="10668"/>
                </a:moveTo>
                <a:lnTo>
                  <a:pt x="1386840" y="0"/>
                </a:lnTo>
                <a:lnTo>
                  <a:pt x="1348740" y="0"/>
                </a:lnTo>
                <a:lnTo>
                  <a:pt x="1348740" y="10668"/>
                </a:lnTo>
                <a:lnTo>
                  <a:pt x="1386840" y="10668"/>
                </a:lnTo>
                <a:close/>
              </a:path>
              <a:path w="3439795" h="2062479">
                <a:moveTo>
                  <a:pt x="1452372" y="10668"/>
                </a:moveTo>
                <a:lnTo>
                  <a:pt x="1452372" y="0"/>
                </a:lnTo>
                <a:lnTo>
                  <a:pt x="1414272" y="0"/>
                </a:lnTo>
                <a:lnTo>
                  <a:pt x="1414272" y="10668"/>
                </a:lnTo>
                <a:lnTo>
                  <a:pt x="1452372" y="10668"/>
                </a:lnTo>
                <a:close/>
              </a:path>
              <a:path w="3439795" h="2062479">
                <a:moveTo>
                  <a:pt x="1519428" y="10668"/>
                </a:moveTo>
                <a:lnTo>
                  <a:pt x="1519428" y="0"/>
                </a:lnTo>
                <a:lnTo>
                  <a:pt x="1481328" y="0"/>
                </a:lnTo>
                <a:lnTo>
                  <a:pt x="1481328" y="10668"/>
                </a:lnTo>
                <a:lnTo>
                  <a:pt x="1519428" y="10668"/>
                </a:lnTo>
                <a:close/>
              </a:path>
              <a:path w="3439795" h="2062479">
                <a:moveTo>
                  <a:pt x="1586484" y="10668"/>
                </a:moveTo>
                <a:lnTo>
                  <a:pt x="1586484" y="0"/>
                </a:lnTo>
                <a:lnTo>
                  <a:pt x="1548384" y="0"/>
                </a:lnTo>
                <a:lnTo>
                  <a:pt x="1548384" y="10668"/>
                </a:lnTo>
                <a:lnTo>
                  <a:pt x="1586484" y="10668"/>
                </a:lnTo>
                <a:close/>
              </a:path>
              <a:path w="3439795" h="2062479">
                <a:moveTo>
                  <a:pt x="1653540" y="10668"/>
                </a:moveTo>
                <a:lnTo>
                  <a:pt x="1653540" y="0"/>
                </a:lnTo>
                <a:lnTo>
                  <a:pt x="1615440" y="0"/>
                </a:lnTo>
                <a:lnTo>
                  <a:pt x="1615440" y="10668"/>
                </a:lnTo>
                <a:lnTo>
                  <a:pt x="1653540" y="10668"/>
                </a:lnTo>
                <a:close/>
              </a:path>
              <a:path w="3439795" h="2062479">
                <a:moveTo>
                  <a:pt x="1719072" y="10668"/>
                </a:moveTo>
                <a:lnTo>
                  <a:pt x="1719072" y="0"/>
                </a:lnTo>
                <a:lnTo>
                  <a:pt x="1680972" y="0"/>
                </a:lnTo>
                <a:lnTo>
                  <a:pt x="1680972" y="10668"/>
                </a:lnTo>
                <a:lnTo>
                  <a:pt x="1719072" y="10668"/>
                </a:lnTo>
                <a:close/>
              </a:path>
              <a:path w="3439795" h="2062479">
                <a:moveTo>
                  <a:pt x="1786128" y="10668"/>
                </a:moveTo>
                <a:lnTo>
                  <a:pt x="1786128" y="0"/>
                </a:lnTo>
                <a:lnTo>
                  <a:pt x="1748028" y="0"/>
                </a:lnTo>
                <a:lnTo>
                  <a:pt x="1748028" y="10668"/>
                </a:lnTo>
                <a:lnTo>
                  <a:pt x="1786128" y="10668"/>
                </a:lnTo>
                <a:close/>
              </a:path>
              <a:path w="3439795" h="2062479">
                <a:moveTo>
                  <a:pt x="1853184" y="10668"/>
                </a:moveTo>
                <a:lnTo>
                  <a:pt x="1853184" y="0"/>
                </a:lnTo>
                <a:lnTo>
                  <a:pt x="1815084" y="0"/>
                </a:lnTo>
                <a:lnTo>
                  <a:pt x="1815084" y="10668"/>
                </a:lnTo>
                <a:lnTo>
                  <a:pt x="1853184" y="10668"/>
                </a:lnTo>
                <a:close/>
              </a:path>
              <a:path w="3439795" h="2062479">
                <a:moveTo>
                  <a:pt x="1920240" y="10668"/>
                </a:moveTo>
                <a:lnTo>
                  <a:pt x="1920240" y="0"/>
                </a:lnTo>
                <a:lnTo>
                  <a:pt x="1882140" y="0"/>
                </a:lnTo>
                <a:lnTo>
                  <a:pt x="1882140" y="10668"/>
                </a:lnTo>
                <a:lnTo>
                  <a:pt x="1920240" y="10668"/>
                </a:lnTo>
                <a:close/>
              </a:path>
              <a:path w="3439795" h="2062479">
                <a:moveTo>
                  <a:pt x="1985772" y="10668"/>
                </a:moveTo>
                <a:lnTo>
                  <a:pt x="1985772" y="0"/>
                </a:lnTo>
                <a:lnTo>
                  <a:pt x="1947672" y="0"/>
                </a:lnTo>
                <a:lnTo>
                  <a:pt x="1947672" y="10668"/>
                </a:lnTo>
                <a:lnTo>
                  <a:pt x="1985772" y="10668"/>
                </a:lnTo>
                <a:close/>
              </a:path>
              <a:path w="3439795" h="2062479">
                <a:moveTo>
                  <a:pt x="2052828" y="10668"/>
                </a:moveTo>
                <a:lnTo>
                  <a:pt x="2052828" y="0"/>
                </a:lnTo>
                <a:lnTo>
                  <a:pt x="2014728" y="0"/>
                </a:lnTo>
                <a:lnTo>
                  <a:pt x="2014728" y="10668"/>
                </a:lnTo>
                <a:lnTo>
                  <a:pt x="2052828" y="10668"/>
                </a:lnTo>
                <a:close/>
              </a:path>
              <a:path w="3439795" h="2062479">
                <a:moveTo>
                  <a:pt x="2119884" y="10668"/>
                </a:moveTo>
                <a:lnTo>
                  <a:pt x="2119884" y="0"/>
                </a:lnTo>
                <a:lnTo>
                  <a:pt x="2081784" y="0"/>
                </a:lnTo>
                <a:lnTo>
                  <a:pt x="2081784" y="10668"/>
                </a:lnTo>
                <a:lnTo>
                  <a:pt x="2119884" y="10668"/>
                </a:lnTo>
                <a:close/>
              </a:path>
              <a:path w="3439795" h="2062479">
                <a:moveTo>
                  <a:pt x="2186940" y="10668"/>
                </a:moveTo>
                <a:lnTo>
                  <a:pt x="2186940" y="0"/>
                </a:lnTo>
                <a:lnTo>
                  <a:pt x="2148840" y="0"/>
                </a:lnTo>
                <a:lnTo>
                  <a:pt x="2148840" y="10668"/>
                </a:lnTo>
                <a:lnTo>
                  <a:pt x="2186940" y="10668"/>
                </a:lnTo>
                <a:close/>
              </a:path>
              <a:path w="3439795" h="2062479">
                <a:moveTo>
                  <a:pt x="2252472" y="10668"/>
                </a:moveTo>
                <a:lnTo>
                  <a:pt x="2252472" y="0"/>
                </a:lnTo>
                <a:lnTo>
                  <a:pt x="2214372" y="0"/>
                </a:lnTo>
                <a:lnTo>
                  <a:pt x="2214372" y="10668"/>
                </a:lnTo>
                <a:lnTo>
                  <a:pt x="2252472" y="10668"/>
                </a:lnTo>
                <a:close/>
              </a:path>
              <a:path w="3439795" h="2062479">
                <a:moveTo>
                  <a:pt x="2319528" y="10668"/>
                </a:moveTo>
                <a:lnTo>
                  <a:pt x="2319528" y="0"/>
                </a:lnTo>
                <a:lnTo>
                  <a:pt x="2281428" y="0"/>
                </a:lnTo>
                <a:lnTo>
                  <a:pt x="2281428" y="10668"/>
                </a:lnTo>
                <a:lnTo>
                  <a:pt x="2319528" y="10668"/>
                </a:lnTo>
                <a:close/>
              </a:path>
              <a:path w="3439795" h="2062479">
                <a:moveTo>
                  <a:pt x="2386584" y="10668"/>
                </a:moveTo>
                <a:lnTo>
                  <a:pt x="2386584" y="0"/>
                </a:lnTo>
                <a:lnTo>
                  <a:pt x="2348484" y="0"/>
                </a:lnTo>
                <a:lnTo>
                  <a:pt x="2348484" y="10668"/>
                </a:lnTo>
                <a:lnTo>
                  <a:pt x="2386584" y="10668"/>
                </a:lnTo>
                <a:close/>
              </a:path>
              <a:path w="3439795" h="2062479">
                <a:moveTo>
                  <a:pt x="2453640" y="10668"/>
                </a:moveTo>
                <a:lnTo>
                  <a:pt x="2453640" y="0"/>
                </a:lnTo>
                <a:lnTo>
                  <a:pt x="2415540" y="0"/>
                </a:lnTo>
                <a:lnTo>
                  <a:pt x="2415540" y="10668"/>
                </a:lnTo>
                <a:lnTo>
                  <a:pt x="2453640" y="10668"/>
                </a:lnTo>
                <a:close/>
              </a:path>
              <a:path w="3439795" h="2062479">
                <a:moveTo>
                  <a:pt x="2519172" y="10668"/>
                </a:moveTo>
                <a:lnTo>
                  <a:pt x="2519172" y="0"/>
                </a:lnTo>
                <a:lnTo>
                  <a:pt x="2481072" y="0"/>
                </a:lnTo>
                <a:lnTo>
                  <a:pt x="2481072" y="10668"/>
                </a:lnTo>
                <a:lnTo>
                  <a:pt x="2519172" y="10668"/>
                </a:lnTo>
                <a:close/>
              </a:path>
              <a:path w="3439795" h="2062479">
                <a:moveTo>
                  <a:pt x="2586228" y="10668"/>
                </a:moveTo>
                <a:lnTo>
                  <a:pt x="2586228" y="0"/>
                </a:lnTo>
                <a:lnTo>
                  <a:pt x="2548128" y="0"/>
                </a:lnTo>
                <a:lnTo>
                  <a:pt x="2548128" y="10668"/>
                </a:lnTo>
                <a:lnTo>
                  <a:pt x="2586228" y="10668"/>
                </a:lnTo>
                <a:close/>
              </a:path>
              <a:path w="3439795" h="2062479">
                <a:moveTo>
                  <a:pt x="2653284" y="10668"/>
                </a:moveTo>
                <a:lnTo>
                  <a:pt x="2653284" y="0"/>
                </a:lnTo>
                <a:lnTo>
                  <a:pt x="2615184" y="0"/>
                </a:lnTo>
                <a:lnTo>
                  <a:pt x="2615184" y="10668"/>
                </a:lnTo>
                <a:lnTo>
                  <a:pt x="2653284" y="10668"/>
                </a:lnTo>
                <a:close/>
              </a:path>
              <a:path w="3439795" h="2062479">
                <a:moveTo>
                  <a:pt x="2720340" y="10668"/>
                </a:moveTo>
                <a:lnTo>
                  <a:pt x="2720340" y="0"/>
                </a:lnTo>
                <a:lnTo>
                  <a:pt x="2682240" y="0"/>
                </a:lnTo>
                <a:lnTo>
                  <a:pt x="2682240" y="10668"/>
                </a:lnTo>
                <a:lnTo>
                  <a:pt x="2720340" y="10668"/>
                </a:lnTo>
                <a:close/>
              </a:path>
              <a:path w="3439795" h="2062479">
                <a:moveTo>
                  <a:pt x="2785872" y="10668"/>
                </a:moveTo>
                <a:lnTo>
                  <a:pt x="2785872" y="0"/>
                </a:lnTo>
                <a:lnTo>
                  <a:pt x="2747772" y="0"/>
                </a:lnTo>
                <a:lnTo>
                  <a:pt x="2747772" y="10668"/>
                </a:lnTo>
                <a:lnTo>
                  <a:pt x="2785872" y="10668"/>
                </a:lnTo>
                <a:close/>
              </a:path>
              <a:path w="3439795" h="2062479">
                <a:moveTo>
                  <a:pt x="2852928" y="10668"/>
                </a:moveTo>
                <a:lnTo>
                  <a:pt x="2852928" y="0"/>
                </a:lnTo>
                <a:lnTo>
                  <a:pt x="2814828" y="0"/>
                </a:lnTo>
                <a:lnTo>
                  <a:pt x="2814828" y="10668"/>
                </a:lnTo>
                <a:lnTo>
                  <a:pt x="2852928" y="10668"/>
                </a:lnTo>
                <a:close/>
              </a:path>
              <a:path w="3439795" h="2062479">
                <a:moveTo>
                  <a:pt x="2919984" y="10668"/>
                </a:moveTo>
                <a:lnTo>
                  <a:pt x="2919984" y="0"/>
                </a:lnTo>
                <a:lnTo>
                  <a:pt x="2881884" y="0"/>
                </a:lnTo>
                <a:lnTo>
                  <a:pt x="2881884" y="10668"/>
                </a:lnTo>
                <a:lnTo>
                  <a:pt x="2919984" y="10668"/>
                </a:lnTo>
                <a:close/>
              </a:path>
              <a:path w="3439795" h="2062479">
                <a:moveTo>
                  <a:pt x="2987040" y="10668"/>
                </a:moveTo>
                <a:lnTo>
                  <a:pt x="2987040" y="0"/>
                </a:lnTo>
                <a:lnTo>
                  <a:pt x="2948940" y="0"/>
                </a:lnTo>
                <a:lnTo>
                  <a:pt x="2948940" y="10668"/>
                </a:lnTo>
                <a:lnTo>
                  <a:pt x="2987040" y="10668"/>
                </a:lnTo>
                <a:close/>
              </a:path>
              <a:path w="3439795" h="2062479">
                <a:moveTo>
                  <a:pt x="3052572" y="10668"/>
                </a:moveTo>
                <a:lnTo>
                  <a:pt x="3052572" y="0"/>
                </a:lnTo>
                <a:lnTo>
                  <a:pt x="3014472" y="0"/>
                </a:lnTo>
                <a:lnTo>
                  <a:pt x="3014472" y="10668"/>
                </a:lnTo>
                <a:lnTo>
                  <a:pt x="3052572" y="10668"/>
                </a:lnTo>
                <a:close/>
              </a:path>
              <a:path w="3439795" h="2062479">
                <a:moveTo>
                  <a:pt x="3119628" y="10668"/>
                </a:moveTo>
                <a:lnTo>
                  <a:pt x="3119628" y="0"/>
                </a:lnTo>
                <a:lnTo>
                  <a:pt x="3081528" y="0"/>
                </a:lnTo>
                <a:lnTo>
                  <a:pt x="3081528" y="10668"/>
                </a:lnTo>
                <a:lnTo>
                  <a:pt x="3119628" y="10668"/>
                </a:lnTo>
                <a:close/>
              </a:path>
              <a:path w="3439795" h="2062479">
                <a:moveTo>
                  <a:pt x="3186684" y="10668"/>
                </a:moveTo>
                <a:lnTo>
                  <a:pt x="3186684" y="0"/>
                </a:lnTo>
                <a:lnTo>
                  <a:pt x="3148584" y="0"/>
                </a:lnTo>
                <a:lnTo>
                  <a:pt x="3148584" y="10668"/>
                </a:lnTo>
                <a:lnTo>
                  <a:pt x="3186684" y="10668"/>
                </a:lnTo>
                <a:close/>
              </a:path>
              <a:path w="3439795" h="2062479">
                <a:moveTo>
                  <a:pt x="3253740" y="10668"/>
                </a:moveTo>
                <a:lnTo>
                  <a:pt x="3253740" y="0"/>
                </a:lnTo>
                <a:lnTo>
                  <a:pt x="3215640" y="0"/>
                </a:lnTo>
                <a:lnTo>
                  <a:pt x="3215640" y="10668"/>
                </a:lnTo>
                <a:lnTo>
                  <a:pt x="3253740" y="10668"/>
                </a:lnTo>
                <a:close/>
              </a:path>
              <a:path w="3439795" h="2062479">
                <a:moveTo>
                  <a:pt x="3319272" y="10668"/>
                </a:moveTo>
                <a:lnTo>
                  <a:pt x="3319272" y="0"/>
                </a:lnTo>
                <a:lnTo>
                  <a:pt x="3281172" y="0"/>
                </a:lnTo>
                <a:lnTo>
                  <a:pt x="3281172" y="10668"/>
                </a:lnTo>
                <a:lnTo>
                  <a:pt x="3319272" y="10668"/>
                </a:lnTo>
                <a:close/>
              </a:path>
              <a:path w="3439795" h="2062479">
                <a:moveTo>
                  <a:pt x="3386328" y="10668"/>
                </a:moveTo>
                <a:lnTo>
                  <a:pt x="3386328" y="0"/>
                </a:lnTo>
                <a:lnTo>
                  <a:pt x="3348228" y="0"/>
                </a:lnTo>
                <a:lnTo>
                  <a:pt x="3348228" y="10668"/>
                </a:lnTo>
                <a:lnTo>
                  <a:pt x="3386328" y="10668"/>
                </a:lnTo>
                <a:close/>
              </a:path>
              <a:path w="3439795" h="2062479">
                <a:moveTo>
                  <a:pt x="3439668" y="24384"/>
                </a:moveTo>
                <a:lnTo>
                  <a:pt x="3439668" y="0"/>
                </a:lnTo>
                <a:lnTo>
                  <a:pt x="3415284" y="0"/>
                </a:lnTo>
                <a:lnTo>
                  <a:pt x="3415284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24384"/>
                </a:lnTo>
                <a:lnTo>
                  <a:pt x="3439668" y="24384"/>
                </a:lnTo>
                <a:close/>
              </a:path>
              <a:path w="3439795" h="2062479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2062479">
                <a:moveTo>
                  <a:pt x="3433572" y="24384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24384"/>
                </a:lnTo>
                <a:lnTo>
                  <a:pt x="3433572" y="24384"/>
                </a:lnTo>
                <a:close/>
              </a:path>
              <a:path w="3439795" h="2062479">
                <a:moveTo>
                  <a:pt x="3439668" y="91440"/>
                </a:moveTo>
                <a:lnTo>
                  <a:pt x="3439668" y="53340"/>
                </a:lnTo>
                <a:lnTo>
                  <a:pt x="3429000" y="53340"/>
                </a:lnTo>
                <a:lnTo>
                  <a:pt x="3429000" y="91440"/>
                </a:lnTo>
                <a:lnTo>
                  <a:pt x="3439668" y="91440"/>
                </a:lnTo>
                <a:close/>
              </a:path>
              <a:path w="3439795" h="2062479">
                <a:moveTo>
                  <a:pt x="3439668" y="156972"/>
                </a:moveTo>
                <a:lnTo>
                  <a:pt x="3439668" y="118872"/>
                </a:lnTo>
                <a:lnTo>
                  <a:pt x="3429000" y="118872"/>
                </a:lnTo>
                <a:lnTo>
                  <a:pt x="3429000" y="156972"/>
                </a:lnTo>
                <a:lnTo>
                  <a:pt x="3439668" y="156972"/>
                </a:lnTo>
                <a:close/>
              </a:path>
              <a:path w="3439795" h="2062479">
                <a:moveTo>
                  <a:pt x="3439668" y="224028"/>
                </a:moveTo>
                <a:lnTo>
                  <a:pt x="3439668" y="185928"/>
                </a:lnTo>
                <a:lnTo>
                  <a:pt x="3429000" y="185928"/>
                </a:lnTo>
                <a:lnTo>
                  <a:pt x="3429000" y="224028"/>
                </a:lnTo>
                <a:lnTo>
                  <a:pt x="3439668" y="224028"/>
                </a:lnTo>
                <a:close/>
              </a:path>
              <a:path w="3439795" h="2062479">
                <a:moveTo>
                  <a:pt x="3439668" y="291084"/>
                </a:moveTo>
                <a:lnTo>
                  <a:pt x="3439668" y="252984"/>
                </a:lnTo>
                <a:lnTo>
                  <a:pt x="3429000" y="252984"/>
                </a:lnTo>
                <a:lnTo>
                  <a:pt x="3429000" y="291084"/>
                </a:lnTo>
                <a:lnTo>
                  <a:pt x="3439668" y="291084"/>
                </a:lnTo>
                <a:close/>
              </a:path>
              <a:path w="3439795" h="2062479">
                <a:moveTo>
                  <a:pt x="3439668" y="358140"/>
                </a:moveTo>
                <a:lnTo>
                  <a:pt x="3439668" y="320040"/>
                </a:lnTo>
                <a:lnTo>
                  <a:pt x="3429000" y="320040"/>
                </a:lnTo>
                <a:lnTo>
                  <a:pt x="3429000" y="358140"/>
                </a:lnTo>
                <a:lnTo>
                  <a:pt x="3439668" y="358140"/>
                </a:lnTo>
                <a:close/>
              </a:path>
              <a:path w="3439795" h="2062479">
                <a:moveTo>
                  <a:pt x="3439668" y="423672"/>
                </a:moveTo>
                <a:lnTo>
                  <a:pt x="3439668" y="385572"/>
                </a:lnTo>
                <a:lnTo>
                  <a:pt x="3429000" y="385572"/>
                </a:lnTo>
                <a:lnTo>
                  <a:pt x="3429000" y="423672"/>
                </a:lnTo>
                <a:lnTo>
                  <a:pt x="3439668" y="423672"/>
                </a:lnTo>
                <a:close/>
              </a:path>
              <a:path w="3439795" h="2062479">
                <a:moveTo>
                  <a:pt x="3439668" y="490728"/>
                </a:moveTo>
                <a:lnTo>
                  <a:pt x="3439668" y="452628"/>
                </a:lnTo>
                <a:lnTo>
                  <a:pt x="3429000" y="452628"/>
                </a:lnTo>
                <a:lnTo>
                  <a:pt x="3429000" y="490728"/>
                </a:lnTo>
                <a:lnTo>
                  <a:pt x="3439668" y="490728"/>
                </a:lnTo>
                <a:close/>
              </a:path>
              <a:path w="3439795" h="2062479">
                <a:moveTo>
                  <a:pt x="3439668" y="557784"/>
                </a:moveTo>
                <a:lnTo>
                  <a:pt x="3439668" y="519684"/>
                </a:lnTo>
                <a:lnTo>
                  <a:pt x="3429000" y="519684"/>
                </a:lnTo>
                <a:lnTo>
                  <a:pt x="3429000" y="557784"/>
                </a:lnTo>
                <a:lnTo>
                  <a:pt x="3439668" y="557784"/>
                </a:lnTo>
                <a:close/>
              </a:path>
              <a:path w="3439795" h="2062479">
                <a:moveTo>
                  <a:pt x="3439668" y="624840"/>
                </a:moveTo>
                <a:lnTo>
                  <a:pt x="3439668" y="586740"/>
                </a:lnTo>
                <a:lnTo>
                  <a:pt x="3429000" y="586740"/>
                </a:lnTo>
                <a:lnTo>
                  <a:pt x="3429000" y="624840"/>
                </a:lnTo>
                <a:lnTo>
                  <a:pt x="3439668" y="624840"/>
                </a:lnTo>
                <a:close/>
              </a:path>
              <a:path w="3439795" h="2062479">
                <a:moveTo>
                  <a:pt x="3439668" y="690372"/>
                </a:moveTo>
                <a:lnTo>
                  <a:pt x="3439668" y="652272"/>
                </a:lnTo>
                <a:lnTo>
                  <a:pt x="3429000" y="652272"/>
                </a:lnTo>
                <a:lnTo>
                  <a:pt x="3429000" y="690372"/>
                </a:lnTo>
                <a:lnTo>
                  <a:pt x="3439668" y="690372"/>
                </a:lnTo>
                <a:close/>
              </a:path>
              <a:path w="3439795" h="2062479">
                <a:moveTo>
                  <a:pt x="3439668" y="757428"/>
                </a:moveTo>
                <a:lnTo>
                  <a:pt x="3439668" y="719328"/>
                </a:lnTo>
                <a:lnTo>
                  <a:pt x="3429000" y="719328"/>
                </a:lnTo>
                <a:lnTo>
                  <a:pt x="3429000" y="757428"/>
                </a:lnTo>
                <a:lnTo>
                  <a:pt x="3439668" y="757428"/>
                </a:lnTo>
                <a:close/>
              </a:path>
              <a:path w="3439795" h="2062479">
                <a:moveTo>
                  <a:pt x="3439668" y="824484"/>
                </a:moveTo>
                <a:lnTo>
                  <a:pt x="3439668" y="786384"/>
                </a:lnTo>
                <a:lnTo>
                  <a:pt x="3429000" y="786384"/>
                </a:lnTo>
                <a:lnTo>
                  <a:pt x="3429000" y="824484"/>
                </a:lnTo>
                <a:lnTo>
                  <a:pt x="3439668" y="824484"/>
                </a:lnTo>
                <a:close/>
              </a:path>
              <a:path w="3439795" h="2062479">
                <a:moveTo>
                  <a:pt x="3439668" y="891540"/>
                </a:moveTo>
                <a:lnTo>
                  <a:pt x="3439668" y="853440"/>
                </a:lnTo>
                <a:lnTo>
                  <a:pt x="3429000" y="853440"/>
                </a:lnTo>
                <a:lnTo>
                  <a:pt x="3429000" y="891540"/>
                </a:lnTo>
                <a:lnTo>
                  <a:pt x="3439668" y="891540"/>
                </a:lnTo>
                <a:close/>
              </a:path>
              <a:path w="3439795" h="2062479">
                <a:moveTo>
                  <a:pt x="3439668" y="957072"/>
                </a:moveTo>
                <a:lnTo>
                  <a:pt x="3439668" y="918972"/>
                </a:lnTo>
                <a:lnTo>
                  <a:pt x="3429000" y="918972"/>
                </a:lnTo>
                <a:lnTo>
                  <a:pt x="3429000" y="957072"/>
                </a:lnTo>
                <a:lnTo>
                  <a:pt x="3439668" y="957072"/>
                </a:lnTo>
                <a:close/>
              </a:path>
              <a:path w="3439795" h="2062479">
                <a:moveTo>
                  <a:pt x="3439668" y="1024128"/>
                </a:moveTo>
                <a:lnTo>
                  <a:pt x="3439668" y="986028"/>
                </a:lnTo>
                <a:lnTo>
                  <a:pt x="3429000" y="986028"/>
                </a:lnTo>
                <a:lnTo>
                  <a:pt x="3429000" y="1024128"/>
                </a:lnTo>
                <a:lnTo>
                  <a:pt x="3439668" y="1024128"/>
                </a:lnTo>
                <a:close/>
              </a:path>
              <a:path w="3439795" h="2062479">
                <a:moveTo>
                  <a:pt x="3439668" y="1091184"/>
                </a:moveTo>
                <a:lnTo>
                  <a:pt x="3439668" y="1053084"/>
                </a:lnTo>
                <a:lnTo>
                  <a:pt x="3429000" y="1053084"/>
                </a:lnTo>
                <a:lnTo>
                  <a:pt x="3429000" y="1091184"/>
                </a:lnTo>
                <a:lnTo>
                  <a:pt x="3439668" y="1091184"/>
                </a:lnTo>
                <a:close/>
              </a:path>
              <a:path w="3439795" h="2062479">
                <a:moveTo>
                  <a:pt x="3439668" y="1158240"/>
                </a:moveTo>
                <a:lnTo>
                  <a:pt x="3439668" y="1120140"/>
                </a:lnTo>
                <a:lnTo>
                  <a:pt x="3429000" y="1120140"/>
                </a:lnTo>
                <a:lnTo>
                  <a:pt x="3429000" y="1158240"/>
                </a:lnTo>
                <a:lnTo>
                  <a:pt x="3439668" y="1158240"/>
                </a:lnTo>
                <a:close/>
              </a:path>
              <a:path w="3439795" h="2062479">
                <a:moveTo>
                  <a:pt x="3439668" y="1223772"/>
                </a:moveTo>
                <a:lnTo>
                  <a:pt x="3439668" y="1185672"/>
                </a:lnTo>
                <a:lnTo>
                  <a:pt x="3429000" y="1185672"/>
                </a:lnTo>
                <a:lnTo>
                  <a:pt x="3429000" y="1223772"/>
                </a:lnTo>
                <a:lnTo>
                  <a:pt x="3439668" y="1223772"/>
                </a:lnTo>
                <a:close/>
              </a:path>
              <a:path w="3439795" h="2062479">
                <a:moveTo>
                  <a:pt x="3439668" y="1290828"/>
                </a:moveTo>
                <a:lnTo>
                  <a:pt x="3439668" y="1252728"/>
                </a:lnTo>
                <a:lnTo>
                  <a:pt x="3429000" y="1252728"/>
                </a:lnTo>
                <a:lnTo>
                  <a:pt x="3429000" y="1290828"/>
                </a:lnTo>
                <a:lnTo>
                  <a:pt x="3439668" y="1290828"/>
                </a:lnTo>
                <a:close/>
              </a:path>
              <a:path w="3439795" h="2062479">
                <a:moveTo>
                  <a:pt x="3439668" y="1357884"/>
                </a:moveTo>
                <a:lnTo>
                  <a:pt x="3439668" y="1319784"/>
                </a:lnTo>
                <a:lnTo>
                  <a:pt x="3429000" y="1319784"/>
                </a:lnTo>
                <a:lnTo>
                  <a:pt x="3429000" y="1357884"/>
                </a:lnTo>
                <a:lnTo>
                  <a:pt x="3439668" y="1357884"/>
                </a:lnTo>
                <a:close/>
              </a:path>
              <a:path w="3439795" h="2062479">
                <a:moveTo>
                  <a:pt x="3439668" y="1424940"/>
                </a:moveTo>
                <a:lnTo>
                  <a:pt x="3439668" y="1386840"/>
                </a:lnTo>
                <a:lnTo>
                  <a:pt x="3429000" y="1386840"/>
                </a:lnTo>
                <a:lnTo>
                  <a:pt x="3429000" y="1424940"/>
                </a:lnTo>
                <a:lnTo>
                  <a:pt x="3439668" y="1424940"/>
                </a:lnTo>
                <a:close/>
              </a:path>
              <a:path w="3439795" h="2062479">
                <a:moveTo>
                  <a:pt x="3439668" y="1490472"/>
                </a:moveTo>
                <a:lnTo>
                  <a:pt x="3439668" y="1452372"/>
                </a:lnTo>
                <a:lnTo>
                  <a:pt x="3429000" y="1452372"/>
                </a:lnTo>
                <a:lnTo>
                  <a:pt x="3429000" y="1490472"/>
                </a:lnTo>
                <a:lnTo>
                  <a:pt x="3439668" y="1490472"/>
                </a:lnTo>
                <a:close/>
              </a:path>
              <a:path w="3439795" h="2062479">
                <a:moveTo>
                  <a:pt x="3439668" y="1557528"/>
                </a:moveTo>
                <a:lnTo>
                  <a:pt x="3439668" y="1519428"/>
                </a:lnTo>
                <a:lnTo>
                  <a:pt x="3429000" y="1519428"/>
                </a:lnTo>
                <a:lnTo>
                  <a:pt x="3429000" y="1557528"/>
                </a:lnTo>
                <a:lnTo>
                  <a:pt x="3439668" y="1557528"/>
                </a:lnTo>
                <a:close/>
              </a:path>
              <a:path w="3439795" h="2062479">
                <a:moveTo>
                  <a:pt x="3439668" y="1624584"/>
                </a:moveTo>
                <a:lnTo>
                  <a:pt x="3439668" y="1586484"/>
                </a:lnTo>
                <a:lnTo>
                  <a:pt x="3429000" y="1586484"/>
                </a:lnTo>
                <a:lnTo>
                  <a:pt x="3429000" y="1624584"/>
                </a:lnTo>
                <a:lnTo>
                  <a:pt x="3439668" y="1624584"/>
                </a:lnTo>
                <a:close/>
              </a:path>
              <a:path w="3439795" h="2062479">
                <a:moveTo>
                  <a:pt x="3439668" y="1691640"/>
                </a:moveTo>
                <a:lnTo>
                  <a:pt x="3439668" y="1653540"/>
                </a:lnTo>
                <a:lnTo>
                  <a:pt x="3429000" y="1653540"/>
                </a:lnTo>
                <a:lnTo>
                  <a:pt x="3429000" y="1691640"/>
                </a:lnTo>
                <a:lnTo>
                  <a:pt x="3439668" y="1691640"/>
                </a:lnTo>
                <a:close/>
              </a:path>
              <a:path w="3439795" h="2062479">
                <a:moveTo>
                  <a:pt x="3439668" y="1757172"/>
                </a:moveTo>
                <a:lnTo>
                  <a:pt x="3439668" y="1719072"/>
                </a:lnTo>
                <a:lnTo>
                  <a:pt x="3429000" y="1719072"/>
                </a:lnTo>
                <a:lnTo>
                  <a:pt x="3429000" y="1757172"/>
                </a:lnTo>
                <a:lnTo>
                  <a:pt x="3439668" y="1757172"/>
                </a:lnTo>
                <a:close/>
              </a:path>
              <a:path w="3439795" h="2062479">
                <a:moveTo>
                  <a:pt x="3439668" y="1824228"/>
                </a:moveTo>
                <a:lnTo>
                  <a:pt x="3439668" y="1786128"/>
                </a:lnTo>
                <a:lnTo>
                  <a:pt x="3429000" y="1786128"/>
                </a:lnTo>
                <a:lnTo>
                  <a:pt x="3429000" y="1824228"/>
                </a:lnTo>
                <a:lnTo>
                  <a:pt x="3439668" y="1824228"/>
                </a:lnTo>
                <a:close/>
              </a:path>
              <a:path w="3439795" h="2062479">
                <a:moveTo>
                  <a:pt x="3439668" y="1891284"/>
                </a:moveTo>
                <a:lnTo>
                  <a:pt x="3439668" y="1853184"/>
                </a:lnTo>
                <a:lnTo>
                  <a:pt x="3429000" y="1853184"/>
                </a:lnTo>
                <a:lnTo>
                  <a:pt x="3429000" y="1891284"/>
                </a:lnTo>
                <a:lnTo>
                  <a:pt x="3439668" y="1891284"/>
                </a:lnTo>
                <a:close/>
              </a:path>
              <a:path w="3439795" h="2062479">
                <a:moveTo>
                  <a:pt x="3439668" y="1958340"/>
                </a:moveTo>
                <a:lnTo>
                  <a:pt x="3439668" y="1920240"/>
                </a:lnTo>
                <a:lnTo>
                  <a:pt x="3429000" y="1920240"/>
                </a:lnTo>
                <a:lnTo>
                  <a:pt x="3429000" y="1958340"/>
                </a:lnTo>
                <a:lnTo>
                  <a:pt x="3439668" y="1958340"/>
                </a:lnTo>
                <a:close/>
              </a:path>
              <a:path w="3439795" h="2062479">
                <a:moveTo>
                  <a:pt x="3439668" y="2023872"/>
                </a:moveTo>
                <a:lnTo>
                  <a:pt x="3439668" y="1985772"/>
                </a:lnTo>
                <a:lnTo>
                  <a:pt x="3429000" y="1985772"/>
                </a:lnTo>
                <a:lnTo>
                  <a:pt x="3429000" y="2023872"/>
                </a:lnTo>
                <a:lnTo>
                  <a:pt x="3439668" y="2023872"/>
                </a:lnTo>
                <a:close/>
              </a:path>
              <a:path w="3439795" h="2062479">
                <a:moveTo>
                  <a:pt x="3429000" y="2061971"/>
                </a:moveTo>
                <a:lnTo>
                  <a:pt x="3429000" y="2057400"/>
                </a:lnTo>
                <a:lnTo>
                  <a:pt x="3406140" y="2057400"/>
                </a:lnTo>
                <a:lnTo>
                  <a:pt x="3406140" y="2061971"/>
                </a:lnTo>
                <a:lnTo>
                  <a:pt x="3429000" y="2061971"/>
                </a:lnTo>
                <a:close/>
              </a:path>
              <a:path w="3439795" h="2062479">
                <a:moveTo>
                  <a:pt x="3439668" y="2061971"/>
                </a:moveTo>
                <a:lnTo>
                  <a:pt x="3439668" y="2052828"/>
                </a:lnTo>
                <a:lnTo>
                  <a:pt x="3429000" y="2052828"/>
                </a:lnTo>
                <a:lnTo>
                  <a:pt x="3429000" y="2057400"/>
                </a:lnTo>
                <a:lnTo>
                  <a:pt x="3433572" y="2057400"/>
                </a:lnTo>
                <a:lnTo>
                  <a:pt x="3433572" y="2061971"/>
                </a:lnTo>
                <a:lnTo>
                  <a:pt x="3439668" y="2061971"/>
                </a:lnTo>
                <a:close/>
              </a:path>
              <a:path w="3439795" h="2062479">
                <a:moveTo>
                  <a:pt x="3433572" y="2061971"/>
                </a:moveTo>
                <a:lnTo>
                  <a:pt x="3433572" y="2057400"/>
                </a:lnTo>
                <a:lnTo>
                  <a:pt x="3429000" y="2061971"/>
                </a:lnTo>
                <a:lnTo>
                  <a:pt x="3433572" y="2061971"/>
                </a:lnTo>
                <a:close/>
              </a:path>
              <a:path w="3439795" h="2062479">
                <a:moveTo>
                  <a:pt x="3377184" y="2061971"/>
                </a:moveTo>
                <a:lnTo>
                  <a:pt x="3377184" y="2057400"/>
                </a:lnTo>
                <a:lnTo>
                  <a:pt x="3339084" y="2057400"/>
                </a:lnTo>
                <a:lnTo>
                  <a:pt x="3339084" y="2061971"/>
                </a:lnTo>
                <a:lnTo>
                  <a:pt x="3377184" y="2061971"/>
                </a:lnTo>
                <a:close/>
              </a:path>
              <a:path w="3439795" h="2062479">
                <a:moveTo>
                  <a:pt x="3310128" y="2061971"/>
                </a:moveTo>
                <a:lnTo>
                  <a:pt x="3310128" y="2057400"/>
                </a:lnTo>
                <a:lnTo>
                  <a:pt x="3272028" y="2057400"/>
                </a:lnTo>
                <a:lnTo>
                  <a:pt x="3272028" y="2061971"/>
                </a:lnTo>
                <a:lnTo>
                  <a:pt x="3310128" y="2061971"/>
                </a:lnTo>
                <a:close/>
              </a:path>
              <a:path w="3439795" h="2062479">
                <a:moveTo>
                  <a:pt x="3243072" y="2061971"/>
                </a:moveTo>
                <a:lnTo>
                  <a:pt x="3243072" y="2057400"/>
                </a:lnTo>
                <a:lnTo>
                  <a:pt x="3204972" y="2057400"/>
                </a:lnTo>
                <a:lnTo>
                  <a:pt x="3204972" y="2061971"/>
                </a:lnTo>
                <a:lnTo>
                  <a:pt x="3243072" y="2061971"/>
                </a:lnTo>
                <a:close/>
              </a:path>
              <a:path w="3439795" h="2062479">
                <a:moveTo>
                  <a:pt x="3177540" y="2061971"/>
                </a:moveTo>
                <a:lnTo>
                  <a:pt x="3177540" y="2057400"/>
                </a:lnTo>
                <a:lnTo>
                  <a:pt x="3139440" y="2057400"/>
                </a:lnTo>
                <a:lnTo>
                  <a:pt x="3139440" y="2061971"/>
                </a:lnTo>
                <a:lnTo>
                  <a:pt x="3177540" y="2061971"/>
                </a:lnTo>
                <a:close/>
              </a:path>
              <a:path w="3439795" h="2062479">
                <a:moveTo>
                  <a:pt x="3110484" y="2061971"/>
                </a:moveTo>
                <a:lnTo>
                  <a:pt x="3110484" y="2057400"/>
                </a:lnTo>
                <a:lnTo>
                  <a:pt x="3072384" y="2057400"/>
                </a:lnTo>
                <a:lnTo>
                  <a:pt x="3072384" y="2061971"/>
                </a:lnTo>
                <a:lnTo>
                  <a:pt x="3110484" y="2061971"/>
                </a:lnTo>
                <a:close/>
              </a:path>
              <a:path w="3439795" h="2062479">
                <a:moveTo>
                  <a:pt x="3043428" y="2061971"/>
                </a:moveTo>
                <a:lnTo>
                  <a:pt x="3043428" y="2057400"/>
                </a:lnTo>
                <a:lnTo>
                  <a:pt x="3005328" y="2057400"/>
                </a:lnTo>
                <a:lnTo>
                  <a:pt x="3005328" y="2061971"/>
                </a:lnTo>
                <a:lnTo>
                  <a:pt x="3043428" y="2061971"/>
                </a:lnTo>
                <a:close/>
              </a:path>
              <a:path w="3439795" h="2062479">
                <a:moveTo>
                  <a:pt x="2976372" y="2061971"/>
                </a:moveTo>
                <a:lnTo>
                  <a:pt x="2976372" y="2057400"/>
                </a:lnTo>
                <a:lnTo>
                  <a:pt x="2938272" y="2057400"/>
                </a:lnTo>
                <a:lnTo>
                  <a:pt x="2938272" y="2061971"/>
                </a:lnTo>
                <a:lnTo>
                  <a:pt x="2976372" y="2061971"/>
                </a:lnTo>
                <a:close/>
              </a:path>
              <a:path w="3439795" h="2062479">
                <a:moveTo>
                  <a:pt x="2910840" y="2061971"/>
                </a:moveTo>
                <a:lnTo>
                  <a:pt x="2910840" y="2057400"/>
                </a:lnTo>
                <a:lnTo>
                  <a:pt x="2872740" y="2057400"/>
                </a:lnTo>
                <a:lnTo>
                  <a:pt x="2872740" y="2061971"/>
                </a:lnTo>
                <a:lnTo>
                  <a:pt x="2910840" y="2061971"/>
                </a:lnTo>
                <a:close/>
              </a:path>
              <a:path w="3439795" h="2062479">
                <a:moveTo>
                  <a:pt x="2843784" y="2061971"/>
                </a:moveTo>
                <a:lnTo>
                  <a:pt x="2843784" y="2057400"/>
                </a:lnTo>
                <a:lnTo>
                  <a:pt x="2805684" y="2057400"/>
                </a:lnTo>
                <a:lnTo>
                  <a:pt x="2805684" y="2061971"/>
                </a:lnTo>
                <a:lnTo>
                  <a:pt x="2843784" y="2061971"/>
                </a:lnTo>
                <a:close/>
              </a:path>
              <a:path w="3439795" h="2062479">
                <a:moveTo>
                  <a:pt x="2776728" y="2061971"/>
                </a:moveTo>
                <a:lnTo>
                  <a:pt x="2776728" y="2057400"/>
                </a:lnTo>
                <a:lnTo>
                  <a:pt x="2738628" y="2057400"/>
                </a:lnTo>
                <a:lnTo>
                  <a:pt x="2738628" y="2061971"/>
                </a:lnTo>
                <a:lnTo>
                  <a:pt x="2776728" y="2061971"/>
                </a:lnTo>
                <a:close/>
              </a:path>
              <a:path w="3439795" h="2062479">
                <a:moveTo>
                  <a:pt x="2709672" y="2061971"/>
                </a:moveTo>
                <a:lnTo>
                  <a:pt x="2709672" y="2057400"/>
                </a:lnTo>
                <a:lnTo>
                  <a:pt x="2671572" y="2057400"/>
                </a:lnTo>
                <a:lnTo>
                  <a:pt x="2671572" y="2061971"/>
                </a:lnTo>
                <a:lnTo>
                  <a:pt x="2709672" y="2061971"/>
                </a:lnTo>
                <a:close/>
              </a:path>
              <a:path w="3439795" h="2062479">
                <a:moveTo>
                  <a:pt x="2644140" y="2061971"/>
                </a:moveTo>
                <a:lnTo>
                  <a:pt x="2644140" y="2057400"/>
                </a:lnTo>
                <a:lnTo>
                  <a:pt x="2606040" y="2057400"/>
                </a:lnTo>
                <a:lnTo>
                  <a:pt x="2606040" y="2061971"/>
                </a:lnTo>
                <a:lnTo>
                  <a:pt x="2644140" y="2061971"/>
                </a:lnTo>
                <a:close/>
              </a:path>
              <a:path w="3439795" h="2062479">
                <a:moveTo>
                  <a:pt x="2577084" y="2061971"/>
                </a:moveTo>
                <a:lnTo>
                  <a:pt x="2577084" y="2057400"/>
                </a:lnTo>
                <a:lnTo>
                  <a:pt x="2538984" y="2057400"/>
                </a:lnTo>
                <a:lnTo>
                  <a:pt x="2538984" y="2061971"/>
                </a:lnTo>
                <a:lnTo>
                  <a:pt x="2577084" y="2061971"/>
                </a:lnTo>
                <a:close/>
              </a:path>
              <a:path w="3439795" h="2062479">
                <a:moveTo>
                  <a:pt x="2510028" y="2061971"/>
                </a:moveTo>
                <a:lnTo>
                  <a:pt x="2510028" y="2057400"/>
                </a:lnTo>
                <a:lnTo>
                  <a:pt x="2471928" y="2057400"/>
                </a:lnTo>
                <a:lnTo>
                  <a:pt x="2471928" y="2061971"/>
                </a:lnTo>
                <a:lnTo>
                  <a:pt x="2510028" y="2061971"/>
                </a:lnTo>
                <a:close/>
              </a:path>
              <a:path w="3439795" h="2062479">
                <a:moveTo>
                  <a:pt x="2442972" y="2061971"/>
                </a:moveTo>
                <a:lnTo>
                  <a:pt x="2442972" y="2057400"/>
                </a:lnTo>
                <a:lnTo>
                  <a:pt x="2404872" y="2057400"/>
                </a:lnTo>
                <a:lnTo>
                  <a:pt x="2404872" y="2061971"/>
                </a:lnTo>
                <a:lnTo>
                  <a:pt x="2442972" y="2061971"/>
                </a:lnTo>
                <a:close/>
              </a:path>
              <a:path w="3439795" h="2062479">
                <a:moveTo>
                  <a:pt x="2377440" y="2061971"/>
                </a:moveTo>
                <a:lnTo>
                  <a:pt x="2377440" y="2057400"/>
                </a:lnTo>
                <a:lnTo>
                  <a:pt x="2339340" y="2057400"/>
                </a:lnTo>
                <a:lnTo>
                  <a:pt x="2339340" y="2061971"/>
                </a:lnTo>
                <a:lnTo>
                  <a:pt x="2377440" y="2061971"/>
                </a:lnTo>
                <a:close/>
              </a:path>
              <a:path w="3439795" h="2062479">
                <a:moveTo>
                  <a:pt x="2310384" y="2061971"/>
                </a:moveTo>
                <a:lnTo>
                  <a:pt x="2310384" y="2057400"/>
                </a:lnTo>
                <a:lnTo>
                  <a:pt x="2272284" y="2057400"/>
                </a:lnTo>
                <a:lnTo>
                  <a:pt x="2272284" y="2061971"/>
                </a:lnTo>
                <a:lnTo>
                  <a:pt x="2310384" y="2061971"/>
                </a:lnTo>
                <a:close/>
              </a:path>
              <a:path w="3439795" h="2062479">
                <a:moveTo>
                  <a:pt x="2243328" y="2061971"/>
                </a:moveTo>
                <a:lnTo>
                  <a:pt x="2243328" y="2057400"/>
                </a:lnTo>
                <a:lnTo>
                  <a:pt x="2205228" y="2057400"/>
                </a:lnTo>
                <a:lnTo>
                  <a:pt x="2205228" y="2061971"/>
                </a:lnTo>
                <a:lnTo>
                  <a:pt x="2243328" y="2061971"/>
                </a:lnTo>
                <a:close/>
              </a:path>
              <a:path w="3439795" h="2062479">
                <a:moveTo>
                  <a:pt x="2176272" y="2061971"/>
                </a:moveTo>
                <a:lnTo>
                  <a:pt x="2176272" y="2057400"/>
                </a:lnTo>
                <a:lnTo>
                  <a:pt x="2138172" y="2057400"/>
                </a:lnTo>
                <a:lnTo>
                  <a:pt x="2138172" y="2061971"/>
                </a:lnTo>
                <a:lnTo>
                  <a:pt x="2176272" y="2061971"/>
                </a:lnTo>
                <a:close/>
              </a:path>
              <a:path w="3439795" h="2062479">
                <a:moveTo>
                  <a:pt x="2110740" y="2061971"/>
                </a:moveTo>
                <a:lnTo>
                  <a:pt x="2110740" y="2057400"/>
                </a:lnTo>
                <a:lnTo>
                  <a:pt x="2072640" y="2057400"/>
                </a:lnTo>
                <a:lnTo>
                  <a:pt x="2072640" y="2061971"/>
                </a:lnTo>
                <a:lnTo>
                  <a:pt x="2110740" y="2061971"/>
                </a:lnTo>
                <a:close/>
              </a:path>
              <a:path w="3439795" h="2062479">
                <a:moveTo>
                  <a:pt x="2043684" y="2061971"/>
                </a:moveTo>
                <a:lnTo>
                  <a:pt x="2043684" y="2057400"/>
                </a:lnTo>
                <a:lnTo>
                  <a:pt x="2005584" y="2057400"/>
                </a:lnTo>
                <a:lnTo>
                  <a:pt x="2005584" y="2061971"/>
                </a:lnTo>
                <a:lnTo>
                  <a:pt x="2043684" y="2061971"/>
                </a:lnTo>
                <a:close/>
              </a:path>
              <a:path w="3439795" h="2062479">
                <a:moveTo>
                  <a:pt x="1976628" y="2061971"/>
                </a:moveTo>
                <a:lnTo>
                  <a:pt x="1976628" y="2057400"/>
                </a:lnTo>
                <a:lnTo>
                  <a:pt x="1938528" y="2057400"/>
                </a:lnTo>
                <a:lnTo>
                  <a:pt x="1938528" y="2061971"/>
                </a:lnTo>
                <a:lnTo>
                  <a:pt x="1976628" y="2061971"/>
                </a:lnTo>
                <a:close/>
              </a:path>
              <a:path w="3439795" h="2062479">
                <a:moveTo>
                  <a:pt x="1909572" y="2061971"/>
                </a:moveTo>
                <a:lnTo>
                  <a:pt x="1909572" y="2057400"/>
                </a:lnTo>
                <a:lnTo>
                  <a:pt x="1871472" y="2057400"/>
                </a:lnTo>
                <a:lnTo>
                  <a:pt x="1871472" y="2061971"/>
                </a:lnTo>
                <a:lnTo>
                  <a:pt x="1909572" y="2061971"/>
                </a:lnTo>
                <a:close/>
              </a:path>
              <a:path w="3439795" h="2062479">
                <a:moveTo>
                  <a:pt x="1844040" y="2061971"/>
                </a:moveTo>
                <a:lnTo>
                  <a:pt x="1844040" y="2057400"/>
                </a:lnTo>
                <a:lnTo>
                  <a:pt x="1805940" y="2057400"/>
                </a:lnTo>
                <a:lnTo>
                  <a:pt x="1805940" y="2061971"/>
                </a:lnTo>
                <a:lnTo>
                  <a:pt x="1844040" y="2061971"/>
                </a:lnTo>
                <a:close/>
              </a:path>
              <a:path w="3439795" h="2062479">
                <a:moveTo>
                  <a:pt x="1776984" y="2061971"/>
                </a:moveTo>
                <a:lnTo>
                  <a:pt x="1776984" y="2057400"/>
                </a:lnTo>
                <a:lnTo>
                  <a:pt x="1738884" y="2057400"/>
                </a:lnTo>
                <a:lnTo>
                  <a:pt x="1738884" y="2061971"/>
                </a:lnTo>
                <a:lnTo>
                  <a:pt x="1776984" y="2061971"/>
                </a:lnTo>
                <a:close/>
              </a:path>
              <a:path w="3439795" h="2062479">
                <a:moveTo>
                  <a:pt x="1709928" y="2061971"/>
                </a:moveTo>
                <a:lnTo>
                  <a:pt x="1709928" y="2057400"/>
                </a:lnTo>
                <a:lnTo>
                  <a:pt x="1671828" y="2057400"/>
                </a:lnTo>
                <a:lnTo>
                  <a:pt x="1671828" y="2061971"/>
                </a:lnTo>
                <a:lnTo>
                  <a:pt x="1709928" y="2061971"/>
                </a:lnTo>
                <a:close/>
              </a:path>
              <a:path w="3439795" h="2062479">
                <a:moveTo>
                  <a:pt x="1642872" y="2061971"/>
                </a:moveTo>
                <a:lnTo>
                  <a:pt x="1642872" y="2057400"/>
                </a:lnTo>
                <a:lnTo>
                  <a:pt x="1604772" y="2057400"/>
                </a:lnTo>
                <a:lnTo>
                  <a:pt x="1604772" y="2061971"/>
                </a:lnTo>
                <a:lnTo>
                  <a:pt x="1642872" y="2061971"/>
                </a:lnTo>
                <a:close/>
              </a:path>
              <a:path w="3439795" h="2062479">
                <a:moveTo>
                  <a:pt x="1577340" y="2061971"/>
                </a:moveTo>
                <a:lnTo>
                  <a:pt x="1577340" y="2057400"/>
                </a:lnTo>
                <a:lnTo>
                  <a:pt x="1539240" y="2057400"/>
                </a:lnTo>
                <a:lnTo>
                  <a:pt x="1539240" y="2061971"/>
                </a:lnTo>
                <a:lnTo>
                  <a:pt x="1577340" y="2061971"/>
                </a:lnTo>
                <a:close/>
              </a:path>
              <a:path w="3439795" h="2062479">
                <a:moveTo>
                  <a:pt x="1510284" y="2061971"/>
                </a:moveTo>
                <a:lnTo>
                  <a:pt x="1510284" y="2057400"/>
                </a:lnTo>
                <a:lnTo>
                  <a:pt x="1472184" y="2057400"/>
                </a:lnTo>
                <a:lnTo>
                  <a:pt x="1472184" y="2061971"/>
                </a:lnTo>
                <a:lnTo>
                  <a:pt x="1510284" y="2061971"/>
                </a:lnTo>
                <a:close/>
              </a:path>
              <a:path w="3439795" h="2062479">
                <a:moveTo>
                  <a:pt x="1443228" y="2061971"/>
                </a:moveTo>
                <a:lnTo>
                  <a:pt x="1443228" y="2057400"/>
                </a:lnTo>
                <a:lnTo>
                  <a:pt x="1405128" y="2057400"/>
                </a:lnTo>
                <a:lnTo>
                  <a:pt x="1405128" y="2061971"/>
                </a:lnTo>
                <a:lnTo>
                  <a:pt x="1443228" y="2061971"/>
                </a:lnTo>
                <a:close/>
              </a:path>
              <a:path w="3439795" h="2062479">
                <a:moveTo>
                  <a:pt x="1376172" y="2061971"/>
                </a:moveTo>
                <a:lnTo>
                  <a:pt x="1376172" y="2057400"/>
                </a:lnTo>
                <a:lnTo>
                  <a:pt x="1338072" y="2057400"/>
                </a:lnTo>
                <a:lnTo>
                  <a:pt x="1338072" y="2061971"/>
                </a:lnTo>
                <a:lnTo>
                  <a:pt x="1376172" y="2061971"/>
                </a:lnTo>
                <a:close/>
              </a:path>
              <a:path w="3439795" h="2062479">
                <a:moveTo>
                  <a:pt x="1310640" y="2061971"/>
                </a:moveTo>
                <a:lnTo>
                  <a:pt x="1310640" y="2057400"/>
                </a:lnTo>
                <a:lnTo>
                  <a:pt x="1272540" y="2057400"/>
                </a:lnTo>
                <a:lnTo>
                  <a:pt x="1272540" y="2061971"/>
                </a:lnTo>
                <a:lnTo>
                  <a:pt x="1310640" y="2061971"/>
                </a:lnTo>
                <a:close/>
              </a:path>
              <a:path w="3439795" h="2062479">
                <a:moveTo>
                  <a:pt x="1243584" y="2061971"/>
                </a:moveTo>
                <a:lnTo>
                  <a:pt x="1243584" y="2057400"/>
                </a:lnTo>
                <a:lnTo>
                  <a:pt x="1205484" y="2057400"/>
                </a:lnTo>
                <a:lnTo>
                  <a:pt x="1205484" y="2061971"/>
                </a:lnTo>
                <a:lnTo>
                  <a:pt x="1243584" y="2061971"/>
                </a:lnTo>
                <a:close/>
              </a:path>
              <a:path w="3439795" h="2062479">
                <a:moveTo>
                  <a:pt x="1176528" y="2061971"/>
                </a:moveTo>
                <a:lnTo>
                  <a:pt x="1176528" y="2057400"/>
                </a:lnTo>
                <a:lnTo>
                  <a:pt x="1138428" y="2057400"/>
                </a:lnTo>
                <a:lnTo>
                  <a:pt x="1138428" y="2061971"/>
                </a:lnTo>
                <a:lnTo>
                  <a:pt x="1176528" y="2061971"/>
                </a:lnTo>
                <a:close/>
              </a:path>
              <a:path w="3439795" h="2062479">
                <a:moveTo>
                  <a:pt x="1109472" y="2061971"/>
                </a:moveTo>
                <a:lnTo>
                  <a:pt x="1109472" y="2057400"/>
                </a:lnTo>
                <a:lnTo>
                  <a:pt x="1071372" y="2057400"/>
                </a:lnTo>
                <a:lnTo>
                  <a:pt x="1071372" y="2061971"/>
                </a:lnTo>
                <a:lnTo>
                  <a:pt x="1109472" y="2061971"/>
                </a:lnTo>
                <a:close/>
              </a:path>
              <a:path w="3439795" h="2062479">
                <a:moveTo>
                  <a:pt x="1043940" y="2061971"/>
                </a:moveTo>
                <a:lnTo>
                  <a:pt x="1043940" y="2057400"/>
                </a:lnTo>
                <a:lnTo>
                  <a:pt x="1005840" y="2057400"/>
                </a:lnTo>
                <a:lnTo>
                  <a:pt x="1005840" y="2061971"/>
                </a:lnTo>
                <a:lnTo>
                  <a:pt x="1043940" y="2061971"/>
                </a:lnTo>
                <a:close/>
              </a:path>
              <a:path w="3439795" h="2062479">
                <a:moveTo>
                  <a:pt x="976884" y="2061971"/>
                </a:moveTo>
                <a:lnTo>
                  <a:pt x="976884" y="2057400"/>
                </a:lnTo>
                <a:lnTo>
                  <a:pt x="938784" y="2057400"/>
                </a:lnTo>
                <a:lnTo>
                  <a:pt x="938784" y="2061971"/>
                </a:lnTo>
                <a:lnTo>
                  <a:pt x="976884" y="2061971"/>
                </a:lnTo>
                <a:close/>
              </a:path>
              <a:path w="3439795" h="2062479">
                <a:moveTo>
                  <a:pt x="909828" y="2061971"/>
                </a:moveTo>
                <a:lnTo>
                  <a:pt x="909828" y="2057400"/>
                </a:lnTo>
                <a:lnTo>
                  <a:pt x="871728" y="2057400"/>
                </a:lnTo>
                <a:lnTo>
                  <a:pt x="871728" y="2061971"/>
                </a:lnTo>
                <a:lnTo>
                  <a:pt x="909828" y="2061971"/>
                </a:lnTo>
                <a:close/>
              </a:path>
              <a:path w="3439795" h="2062479">
                <a:moveTo>
                  <a:pt x="842772" y="2061971"/>
                </a:moveTo>
                <a:lnTo>
                  <a:pt x="842772" y="2057400"/>
                </a:lnTo>
                <a:lnTo>
                  <a:pt x="804672" y="2057400"/>
                </a:lnTo>
                <a:lnTo>
                  <a:pt x="804672" y="2061971"/>
                </a:lnTo>
                <a:lnTo>
                  <a:pt x="842772" y="2061971"/>
                </a:lnTo>
                <a:close/>
              </a:path>
              <a:path w="3439795" h="2062479">
                <a:moveTo>
                  <a:pt x="777240" y="2061971"/>
                </a:moveTo>
                <a:lnTo>
                  <a:pt x="777240" y="2057400"/>
                </a:lnTo>
                <a:lnTo>
                  <a:pt x="739140" y="2057400"/>
                </a:lnTo>
                <a:lnTo>
                  <a:pt x="739140" y="2061971"/>
                </a:lnTo>
                <a:lnTo>
                  <a:pt x="777240" y="2061971"/>
                </a:lnTo>
                <a:close/>
              </a:path>
              <a:path w="3439795" h="2062479">
                <a:moveTo>
                  <a:pt x="710184" y="2061971"/>
                </a:moveTo>
                <a:lnTo>
                  <a:pt x="710184" y="2057400"/>
                </a:lnTo>
                <a:lnTo>
                  <a:pt x="672084" y="2057400"/>
                </a:lnTo>
                <a:lnTo>
                  <a:pt x="672084" y="2061971"/>
                </a:lnTo>
                <a:lnTo>
                  <a:pt x="710184" y="2061971"/>
                </a:lnTo>
                <a:close/>
              </a:path>
              <a:path w="3439795" h="2062479">
                <a:moveTo>
                  <a:pt x="643128" y="2061971"/>
                </a:moveTo>
                <a:lnTo>
                  <a:pt x="643128" y="2057400"/>
                </a:lnTo>
                <a:lnTo>
                  <a:pt x="605028" y="2057400"/>
                </a:lnTo>
                <a:lnTo>
                  <a:pt x="605028" y="2061971"/>
                </a:lnTo>
                <a:lnTo>
                  <a:pt x="643128" y="2061971"/>
                </a:lnTo>
                <a:close/>
              </a:path>
              <a:path w="3439795" h="2062479">
                <a:moveTo>
                  <a:pt x="576072" y="2061971"/>
                </a:moveTo>
                <a:lnTo>
                  <a:pt x="576072" y="2057400"/>
                </a:lnTo>
                <a:lnTo>
                  <a:pt x="537972" y="2057400"/>
                </a:lnTo>
                <a:lnTo>
                  <a:pt x="537972" y="2061971"/>
                </a:lnTo>
                <a:lnTo>
                  <a:pt x="576072" y="2061971"/>
                </a:lnTo>
                <a:close/>
              </a:path>
              <a:path w="3439795" h="2062479">
                <a:moveTo>
                  <a:pt x="510540" y="2061971"/>
                </a:moveTo>
                <a:lnTo>
                  <a:pt x="510540" y="2057400"/>
                </a:lnTo>
                <a:lnTo>
                  <a:pt x="472440" y="2057400"/>
                </a:lnTo>
                <a:lnTo>
                  <a:pt x="472440" y="2061971"/>
                </a:lnTo>
                <a:lnTo>
                  <a:pt x="510540" y="2061971"/>
                </a:lnTo>
                <a:close/>
              </a:path>
              <a:path w="3439795" h="2062479">
                <a:moveTo>
                  <a:pt x="443484" y="2061971"/>
                </a:moveTo>
                <a:lnTo>
                  <a:pt x="443484" y="2057400"/>
                </a:lnTo>
                <a:lnTo>
                  <a:pt x="405384" y="2057400"/>
                </a:lnTo>
                <a:lnTo>
                  <a:pt x="405384" y="2061971"/>
                </a:lnTo>
                <a:lnTo>
                  <a:pt x="443484" y="2061971"/>
                </a:lnTo>
                <a:close/>
              </a:path>
              <a:path w="3439795" h="2062479">
                <a:moveTo>
                  <a:pt x="376428" y="2061971"/>
                </a:moveTo>
                <a:lnTo>
                  <a:pt x="376428" y="2057400"/>
                </a:lnTo>
                <a:lnTo>
                  <a:pt x="338328" y="2057400"/>
                </a:lnTo>
                <a:lnTo>
                  <a:pt x="338328" y="2061971"/>
                </a:lnTo>
                <a:lnTo>
                  <a:pt x="376428" y="2061971"/>
                </a:lnTo>
                <a:close/>
              </a:path>
              <a:path w="3439795" h="2062479">
                <a:moveTo>
                  <a:pt x="309372" y="2061971"/>
                </a:moveTo>
                <a:lnTo>
                  <a:pt x="309372" y="2057400"/>
                </a:lnTo>
                <a:lnTo>
                  <a:pt x="271272" y="2057400"/>
                </a:lnTo>
                <a:lnTo>
                  <a:pt x="271272" y="2061971"/>
                </a:lnTo>
                <a:lnTo>
                  <a:pt x="309372" y="2061971"/>
                </a:lnTo>
                <a:close/>
              </a:path>
              <a:path w="3439795" h="2062479">
                <a:moveTo>
                  <a:pt x="243840" y="2061971"/>
                </a:moveTo>
                <a:lnTo>
                  <a:pt x="243840" y="2057400"/>
                </a:lnTo>
                <a:lnTo>
                  <a:pt x="205740" y="2057400"/>
                </a:lnTo>
                <a:lnTo>
                  <a:pt x="205740" y="2061971"/>
                </a:lnTo>
                <a:lnTo>
                  <a:pt x="243840" y="2061971"/>
                </a:lnTo>
                <a:close/>
              </a:path>
              <a:path w="3439795" h="2062479">
                <a:moveTo>
                  <a:pt x="176784" y="2061971"/>
                </a:moveTo>
                <a:lnTo>
                  <a:pt x="176784" y="2057400"/>
                </a:lnTo>
                <a:lnTo>
                  <a:pt x="138684" y="2057400"/>
                </a:lnTo>
                <a:lnTo>
                  <a:pt x="138684" y="2061971"/>
                </a:lnTo>
                <a:lnTo>
                  <a:pt x="176784" y="2061971"/>
                </a:lnTo>
                <a:close/>
              </a:path>
              <a:path w="3439795" h="2062479">
                <a:moveTo>
                  <a:pt x="109728" y="2061971"/>
                </a:moveTo>
                <a:lnTo>
                  <a:pt x="109728" y="2057400"/>
                </a:lnTo>
                <a:lnTo>
                  <a:pt x="71628" y="2057400"/>
                </a:lnTo>
                <a:lnTo>
                  <a:pt x="71628" y="2061971"/>
                </a:lnTo>
                <a:lnTo>
                  <a:pt x="109728" y="2061971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8339" y="2151379"/>
            <a:ext cx="9505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65" dirty="0">
                <a:solidFill>
                  <a:srgbClr val="323299"/>
                </a:solidFill>
                <a:latin typeface="Arial"/>
                <a:cs typeface="Arial"/>
              </a:rPr>
              <a:t>Ал</a:t>
            </a:r>
            <a:r>
              <a:rPr sz="2400" spc="140" dirty="0">
                <a:solidFill>
                  <a:srgbClr val="323299"/>
                </a:solidFill>
                <a:latin typeface="Arial"/>
                <a:cs typeface="Arial"/>
              </a:rPr>
              <a:t>и</a:t>
            </a:r>
            <a:r>
              <a:rPr sz="2400" spc="30" dirty="0">
                <a:solidFill>
                  <a:srgbClr val="323299"/>
                </a:solidFill>
                <a:latin typeface="Arial"/>
                <a:cs typeface="Arial"/>
              </a:rPr>
              <a:t>с</a:t>
            </a:r>
            <a:r>
              <a:rPr sz="2400" spc="-114" dirty="0">
                <a:solidFill>
                  <a:srgbClr val="323299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39028" y="1824227"/>
            <a:ext cx="3439795" cy="2062480"/>
          </a:xfrm>
          <a:custGeom>
            <a:avLst/>
            <a:gdLst/>
            <a:ahLst/>
            <a:cxnLst/>
            <a:rect l="l" t="t" r="r" b="b"/>
            <a:pathLst>
              <a:path w="3439795" h="2062479">
                <a:moveTo>
                  <a:pt x="10668" y="2057400"/>
                </a:moveTo>
                <a:lnTo>
                  <a:pt x="10668" y="2023872"/>
                </a:lnTo>
                <a:lnTo>
                  <a:pt x="0" y="2023872"/>
                </a:lnTo>
                <a:lnTo>
                  <a:pt x="0" y="2061971"/>
                </a:lnTo>
                <a:lnTo>
                  <a:pt x="4572" y="2061971"/>
                </a:lnTo>
                <a:lnTo>
                  <a:pt x="4572" y="2057400"/>
                </a:lnTo>
                <a:lnTo>
                  <a:pt x="10668" y="2057400"/>
                </a:lnTo>
                <a:close/>
              </a:path>
              <a:path w="3439795" h="2062479">
                <a:moveTo>
                  <a:pt x="42672" y="2061971"/>
                </a:moveTo>
                <a:lnTo>
                  <a:pt x="42672" y="2057400"/>
                </a:lnTo>
                <a:lnTo>
                  <a:pt x="4572" y="2057400"/>
                </a:lnTo>
                <a:lnTo>
                  <a:pt x="4572" y="2061971"/>
                </a:lnTo>
                <a:lnTo>
                  <a:pt x="42672" y="2061971"/>
                </a:lnTo>
                <a:close/>
              </a:path>
              <a:path w="3439795" h="2062479">
                <a:moveTo>
                  <a:pt x="10668" y="1996440"/>
                </a:moveTo>
                <a:lnTo>
                  <a:pt x="10668" y="1958340"/>
                </a:lnTo>
                <a:lnTo>
                  <a:pt x="0" y="1958340"/>
                </a:lnTo>
                <a:lnTo>
                  <a:pt x="0" y="1996440"/>
                </a:lnTo>
                <a:lnTo>
                  <a:pt x="10668" y="1996440"/>
                </a:lnTo>
                <a:close/>
              </a:path>
              <a:path w="3439795" h="2062479">
                <a:moveTo>
                  <a:pt x="10668" y="1929384"/>
                </a:moveTo>
                <a:lnTo>
                  <a:pt x="10668" y="1891284"/>
                </a:lnTo>
                <a:lnTo>
                  <a:pt x="0" y="1891284"/>
                </a:lnTo>
                <a:lnTo>
                  <a:pt x="0" y="1929384"/>
                </a:lnTo>
                <a:lnTo>
                  <a:pt x="10668" y="1929384"/>
                </a:lnTo>
                <a:close/>
              </a:path>
              <a:path w="3439795" h="2062479">
                <a:moveTo>
                  <a:pt x="10668" y="1862328"/>
                </a:moveTo>
                <a:lnTo>
                  <a:pt x="10668" y="1824228"/>
                </a:lnTo>
                <a:lnTo>
                  <a:pt x="0" y="1824228"/>
                </a:lnTo>
                <a:lnTo>
                  <a:pt x="0" y="1862328"/>
                </a:lnTo>
                <a:lnTo>
                  <a:pt x="10668" y="1862328"/>
                </a:lnTo>
                <a:close/>
              </a:path>
              <a:path w="3439795" h="2062479">
                <a:moveTo>
                  <a:pt x="10668" y="1795272"/>
                </a:moveTo>
                <a:lnTo>
                  <a:pt x="10668" y="1757172"/>
                </a:lnTo>
                <a:lnTo>
                  <a:pt x="0" y="1757172"/>
                </a:lnTo>
                <a:lnTo>
                  <a:pt x="0" y="1795272"/>
                </a:lnTo>
                <a:lnTo>
                  <a:pt x="10668" y="1795272"/>
                </a:lnTo>
                <a:close/>
              </a:path>
              <a:path w="3439795" h="2062479">
                <a:moveTo>
                  <a:pt x="10668" y="1729740"/>
                </a:moveTo>
                <a:lnTo>
                  <a:pt x="10668" y="1691640"/>
                </a:lnTo>
                <a:lnTo>
                  <a:pt x="0" y="1691640"/>
                </a:lnTo>
                <a:lnTo>
                  <a:pt x="0" y="1729740"/>
                </a:lnTo>
                <a:lnTo>
                  <a:pt x="10668" y="1729740"/>
                </a:lnTo>
                <a:close/>
              </a:path>
              <a:path w="3439795" h="2062479">
                <a:moveTo>
                  <a:pt x="10668" y="1662684"/>
                </a:moveTo>
                <a:lnTo>
                  <a:pt x="10668" y="1624584"/>
                </a:lnTo>
                <a:lnTo>
                  <a:pt x="0" y="1624584"/>
                </a:lnTo>
                <a:lnTo>
                  <a:pt x="0" y="1662684"/>
                </a:lnTo>
                <a:lnTo>
                  <a:pt x="10668" y="1662684"/>
                </a:lnTo>
                <a:close/>
              </a:path>
              <a:path w="3439795" h="2062479">
                <a:moveTo>
                  <a:pt x="10668" y="1595628"/>
                </a:moveTo>
                <a:lnTo>
                  <a:pt x="10668" y="1557528"/>
                </a:lnTo>
                <a:lnTo>
                  <a:pt x="0" y="1557528"/>
                </a:lnTo>
                <a:lnTo>
                  <a:pt x="0" y="1595628"/>
                </a:lnTo>
                <a:lnTo>
                  <a:pt x="10668" y="1595628"/>
                </a:lnTo>
                <a:close/>
              </a:path>
              <a:path w="3439795" h="2062479">
                <a:moveTo>
                  <a:pt x="10668" y="1528572"/>
                </a:moveTo>
                <a:lnTo>
                  <a:pt x="10668" y="1490472"/>
                </a:lnTo>
                <a:lnTo>
                  <a:pt x="0" y="1490472"/>
                </a:lnTo>
                <a:lnTo>
                  <a:pt x="0" y="1528572"/>
                </a:lnTo>
                <a:lnTo>
                  <a:pt x="10668" y="1528572"/>
                </a:lnTo>
                <a:close/>
              </a:path>
              <a:path w="3439795" h="2062479">
                <a:moveTo>
                  <a:pt x="10668" y="1463040"/>
                </a:moveTo>
                <a:lnTo>
                  <a:pt x="10668" y="1424940"/>
                </a:lnTo>
                <a:lnTo>
                  <a:pt x="0" y="1424940"/>
                </a:lnTo>
                <a:lnTo>
                  <a:pt x="0" y="1463040"/>
                </a:lnTo>
                <a:lnTo>
                  <a:pt x="10668" y="1463040"/>
                </a:lnTo>
                <a:close/>
              </a:path>
              <a:path w="3439795" h="2062479">
                <a:moveTo>
                  <a:pt x="10668" y="1395984"/>
                </a:moveTo>
                <a:lnTo>
                  <a:pt x="10668" y="1357884"/>
                </a:lnTo>
                <a:lnTo>
                  <a:pt x="0" y="1357884"/>
                </a:lnTo>
                <a:lnTo>
                  <a:pt x="0" y="1395984"/>
                </a:lnTo>
                <a:lnTo>
                  <a:pt x="10668" y="1395984"/>
                </a:lnTo>
                <a:close/>
              </a:path>
              <a:path w="3439795" h="2062479">
                <a:moveTo>
                  <a:pt x="10668" y="1328928"/>
                </a:moveTo>
                <a:lnTo>
                  <a:pt x="10668" y="1290828"/>
                </a:lnTo>
                <a:lnTo>
                  <a:pt x="0" y="1290828"/>
                </a:lnTo>
                <a:lnTo>
                  <a:pt x="0" y="1328928"/>
                </a:lnTo>
                <a:lnTo>
                  <a:pt x="10668" y="1328928"/>
                </a:lnTo>
                <a:close/>
              </a:path>
              <a:path w="3439795" h="2062479">
                <a:moveTo>
                  <a:pt x="10668" y="1261872"/>
                </a:moveTo>
                <a:lnTo>
                  <a:pt x="10668" y="1223772"/>
                </a:lnTo>
                <a:lnTo>
                  <a:pt x="0" y="1223772"/>
                </a:lnTo>
                <a:lnTo>
                  <a:pt x="0" y="1261872"/>
                </a:lnTo>
                <a:lnTo>
                  <a:pt x="10668" y="1261872"/>
                </a:lnTo>
                <a:close/>
              </a:path>
              <a:path w="3439795" h="2062479">
                <a:moveTo>
                  <a:pt x="10668" y="1196340"/>
                </a:moveTo>
                <a:lnTo>
                  <a:pt x="10668" y="1158240"/>
                </a:lnTo>
                <a:lnTo>
                  <a:pt x="0" y="1158240"/>
                </a:lnTo>
                <a:lnTo>
                  <a:pt x="0" y="1196340"/>
                </a:lnTo>
                <a:lnTo>
                  <a:pt x="10668" y="1196340"/>
                </a:lnTo>
                <a:close/>
              </a:path>
              <a:path w="3439795" h="2062479">
                <a:moveTo>
                  <a:pt x="10668" y="1129284"/>
                </a:moveTo>
                <a:lnTo>
                  <a:pt x="10668" y="1091184"/>
                </a:lnTo>
                <a:lnTo>
                  <a:pt x="0" y="1091184"/>
                </a:lnTo>
                <a:lnTo>
                  <a:pt x="0" y="1129284"/>
                </a:lnTo>
                <a:lnTo>
                  <a:pt x="10668" y="1129284"/>
                </a:lnTo>
                <a:close/>
              </a:path>
              <a:path w="3439795" h="2062479">
                <a:moveTo>
                  <a:pt x="10668" y="1062228"/>
                </a:moveTo>
                <a:lnTo>
                  <a:pt x="10668" y="1024128"/>
                </a:lnTo>
                <a:lnTo>
                  <a:pt x="0" y="1024128"/>
                </a:lnTo>
                <a:lnTo>
                  <a:pt x="0" y="1062228"/>
                </a:lnTo>
                <a:lnTo>
                  <a:pt x="10668" y="1062228"/>
                </a:lnTo>
                <a:close/>
              </a:path>
              <a:path w="3439795" h="2062479">
                <a:moveTo>
                  <a:pt x="10668" y="995172"/>
                </a:moveTo>
                <a:lnTo>
                  <a:pt x="10668" y="957072"/>
                </a:lnTo>
                <a:lnTo>
                  <a:pt x="0" y="957072"/>
                </a:lnTo>
                <a:lnTo>
                  <a:pt x="0" y="995172"/>
                </a:lnTo>
                <a:lnTo>
                  <a:pt x="10668" y="995172"/>
                </a:lnTo>
                <a:close/>
              </a:path>
              <a:path w="3439795" h="2062479">
                <a:moveTo>
                  <a:pt x="10668" y="929640"/>
                </a:moveTo>
                <a:lnTo>
                  <a:pt x="10668" y="891540"/>
                </a:lnTo>
                <a:lnTo>
                  <a:pt x="0" y="891540"/>
                </a:lnTo>
                <a:lnTo>
                  <a:pt x="0" y="929640"/>
                </a:lnTo>
                <a:lnTo>
                  <a:pt x="10668" y="929640"/>
                </a:lnTo>
                <a:close/>
              </a:path>
              <a:path w="3439795" h="2062479">
                <a:moveTo>
                  <a:pt x="10668" y="862584"/>
                </a:moveTo>
                <a:lnTo>
                  <a:pt x="10668" y="824484"/>
                </a:lnTo>
                <a:lnTo>
                  <a:pt x="0" y="824484"/>
                </a:lnTo>
                <a:lnTo>
                  <a:pt x="0" y="862584"/>
                </a:lnTo>
                <a:lnTo>
                  <a:pt x="10668" y="862584"/>
                </a:lnTo>
                <a:close/>
              </a:path>
              <a:path w="3439795" h="2062479">
                <a:moveTo>
                  <a:pt x="10668" y="795528"/>
                </a:moveTo>
                <a:lnTo>
                  <a:pt x="10668" y="757428"/>
                </a:lnTo>
                <a:lnTo>
                  <a:pt x="0" y="757428"/>
                </a:lnTo>
                <a:lnTo>
                  <a:pt x="0" y="795528"/>
                </a:lnTo>
                <a:lnTo>
                  <a:pt x="10668" y="795528"/>
                </a:lnTo>
                <a:close/>
              </a:path>
              <a:path w="3439795" h="2062479">
                <a:moveTo>
                  <a:pt x="10668" y="728472"/>
                </a:moveTo>
                <a:lnTo>
                  <a:pt x="10668" y="690372"/>
                </a:lnTo>
                <a:lnTo>
                  <a:pt x="0" y="690372"/>
                </a:lnTo>
                <a:lnTo>
                  <a:pt x="0" y="728472"/>
                </a:lnTo>
                <a:lnTo>
                  <a:pt x="10668" y="728472"/>
                </a:lnTo>
                <a:close/>
              </a:path>
              <a:path w="3439795" h="2062479">
                <a:moveTo>
                  <a:pt x="10668" y="662940"/>
                </a:moveTo>
                <a:lnTo>
                  <a:pt x="10668" y="624840"/>
                </a:lnTo>
                <a:lnTo>
                  <a:pt x="0" y="624840"/>
                </a:lnTo>
                <a:lnTo>
                  <a:pt x="0" y="662940"/>
                </a:lnTo>
                <a:lnTo>
                  <a:pt x="10668" y="662940"/>
                </a:lnTo>
                <a:close/>
              </a:path>
              <a:path w="3439795" h="2062479">
                <a:moveTo>
                  <a:pt x="10668" y="595884"/>
                </a:moveTo>
                <a:lnTo>
                  <a:pt x="10668" y="557784"/>
                </a:lnTo>
                <a:lnTo>
                  <a:pt x="0" y="557784"/>
                </a:lnTo>
                <a:lnTo>
                  <a:pt x="0" y="595884"/>
                </a:lnTo>
                <a:lnTo>
                  <a:pt x="10668" y="595884"/>
                </a:lnTo>
                <a:close/>
              </a:path>
              <a:path w="3439795" h="2062479">
                <a:moveTo>
                  <a:pt x="10668" y="528828"/>
                </a:moveTo>
                <a:lnTo>
                  <a:pt x="10668" y="490728"/>
                </a:lnTo>
                <a:lnTo>
                  <a:pt x="0" y="490728"/>
                </a:lnTo>
                <a:lnTo>
                  <a:pt x="0" y="528828"/>
                </a:lnTo>
                <a:lnTo>
                  <a:pt x="10668" y="528828"/>
                </a:lnTo>
                <a:close/>
              </a:path>
              <a:path w="3439795" h="2062479">
                <a:moveTo>
                  <a:pt x="10668" y="461772"/>
                </a:moveTo>
                <a:lnTo>
                  <a:pt x="10668" y="423672"/>
                </a:lnTo>
                <a:lnTo>
                  <a:pt x="0" y="423672"/>
                </a:lnTo>
                <a:lnTo>
                  <a:pt x="0" y="461772"/>
                </a:lnTo>
                <a:lnTo>
                  <a:pt x="10668" y="461772"/>
                </a:lnTo>
                <a:close/>
              </a:path>
              <a:path w="3439795" h="2062479">
                <a:moveTo>
                  <a:pt x="10668" y="396240"/>
                </a:moveTo>
                <a:lnTo>
                  <a:pt x="10668" y="358140"/>
                </a:lnTo>
                <a:lnTo>
                  <a:pt x="0" y="358140"/>
                </a:lnTo>
                <a:lnTo>
                  <a:pt x="0" y="396240"/>
                </a:lnTo>
                <a:lnTo>
                  <a:pt x="10668" y="396240"/>
                </a:lnTo>
                <a:close/>
              </a:path>
              <a:path w="3439795" h="2062479">
                <a:moveTo>
                  <a:pt x="10668" y="329184"/>
                </a:moveTo>
                <a:lnTo>
                  <a:pt x="10668" y="291084"/>
                </a:lnTo>
                <a:lnTo>
                  <a:pt x="0" y="291084"/>
                </a:lnTo>
                <a:lnTo>
                  <a:pt x="0" y="329184"/>
                </a:lnTo>
                <a:lnTo>
                  <a:pt x="10668" y="329184"/>
                </a:lnTo>
                <a:close/>
              </a:path>
              <a:path w="3439795" h="2062479">
                <a:moveTo>
                  <a:pt x="10668" y="262128"/>
                </a:moveTo>
                <a:lnTo>
                  <a:pt x="10668" y="224028"/>
                </a:lnTo>
                <a:lnTo>
                  <a:pt x="0" y="224028"/>
                </a:lnTo>
                <a:lnTo>
                  <a:pt x="0" y="262128"/>
                </a:lnTo>
                <a:lnTo>
                  <a:pt x="10668" y="262128"/>
                </a:lnTo>
                <a:close/>
              </a:path>
              <a:path w="3439795" h="2062479">
                <a:moveTo>
                  <a:pt x="10668" y="195072"/>
                </a:moveTo>
                <a:lnTo>
                  <a:pt x="10668" y="156972"/>
                </a:lnTo>
                <a:lnTo>
                  <a:pt x="0" y="156972"/>
                </a:lnTo>
                <a:lnTo>
                  <a:pt x="0" y="195072"/>
                </a:lnTo>
                <a:lnTo>
                  <a:pt x="10668" y="195072"/>
                </a:lnTo>
                <a:close/>
              </a:path>
              <a:path w="3439795" h="2062479">
                <a:moveTo>
                  <a:pt x="10668" y="129540"/>
                </a:moveTo>
                <a:lnTo>
                  <a:pt x="10668" y="91440"/>
                </a:lnTo>
                <a:lnTo>
                  <a:pt x="0" y="91440"/>
                </a:lnTo>
                <a:lnTo>
                  <a:pt x="0" y="129540"/>
                </a:lnTo>
                <a:lnTo>
                  <a:pt x="10668" y="129540"/>
                </a:lnTo>
                <a:close/>
              </a:path>
              <a:path w="3439795" h="2062479">
                <a:moveTo>
                  <a:pt x="10668" y="62484"/>
                </a:moveTo>
                <a:lnTo>
                  <a:pt x="10668" y="24384"/>
                </a:lnTo>
                <a:lnTo>
                  <a:pt x="0" y="24384"/>
                </a:lnTo>
                <a:lnTo>
                  <a:pt x="0" y="62484"/>
                </a:lnTo>
                <a:lnTo>
                  <a:pt x="10668" y="62484"/>
                </a:lnTo>
                <a:close/>
              </a:path>
              <a:path w="3439795" h="2062479">
                <a:moveTo>
                  <a:pt x="53340" y="10668"/>
                </a:moveTo>
                <a:lnTo>
                  <a:pt x="53340" y="0"/>
                </a:lnTo>
                <a:lnTo>
                  <a:pt x="15240" y="0"/>
                </a:lnTo>
                <a:lnTo>
                  <a:pt x="15240" y="10668"/>
                </a:lnTo>
                <a:lnTo>
                  <a:pt x="53340" y="10668"/>
                </a:lnTo>
                <a:close/>
              </a:path>
              <a:path w="3439795" h="2062479">
                <a:moveTo>
                  <a:pt x="118872" y="10668"/>
                </a:moveTo>
                <a:lnTo>
                  <a:pt x="118872" y="0"/>
                </a:lnTo>
                <a:lnTo>
                  <a:pt x="80772" y="0"/>
                </a:lnTo>
                <a:lnTo>
                  <a:pt x="80772" y="10668"/>
                </a:lnTo>
                <a:lnTo>
                  <a:pt x="118872" y="10668"/>
                </a:lnTo>
                <a:close/>
              </a:path>
              <a:path w="3439795" h="2062479">
                <a:moveTo>
                  <a:pt x="185928" y="10668"/>
                </a:moveTo>
                <a:lnTo>
                  <a:pt x="185928" y="0"/>
                </a:lnTo>
                <a:lnTo>
                  <a:pt x="147828" y="0"/>
                </a:lnTo>
                <a:lnTo>
                  <a:pt x="147828" y="10668"/>
                </a:lnTo>
                <a:lnTo>
                  <a:pt x="185928" y="10668"/>
                </a:lnTo>
                <a:close/>
              </a:path>
              <a:path w="3439795" h="2062479">
                <a:moveTo>
                  <a:pt x="252984" y="10668"/>
                </a:moveTo>
                <a:lnTo>
                  <a:pt x="252984" y="0"/>
                </a:lnTo>
                <a:lnTo>
                  <a:pt x="214884" y="0"/>
                </a:lnTo>
                <a:lnTo>
                  <a:pt x="214884" y="10668"/>
                </a:lnTo>
                <a:lnTo>
                  <a:pt x="252984" y="10668"/>
                </a:lnTo>
                <a:close/>
              </a:path>
              <a:path w="3439795" h="2062479">
                <a:moveTo>
                  <a:pt x="320040" y="10668"/>
                </a:moveTo>
                <a:lnTo>
                  <a:pt x="320040" y="0"/>
                </a:lnTo>
                <a:lnTo>
                  <a:pt x="281940" y="0"/>
                </a:lnTo>
                <a:lnTo>
                  <a:pt x="281940" y="10668"/>
                </a:lnTo>
                <a:lnTo>
                  <a:pt x="320040" y="10668"/>
                </a:lnTo>
                <a:close/>
              </a:path>
              <a:path w="3439795" h="2062479">
                <a:moveTo>
                  <a:pt x="385572" y="10668"/>
                </a:moveTo>
                <a:lnTo>
                  <a:pt x="385572" y="0"/>
                </a:lnTo>
                <a:lnTo>
                  <a:pt x="347472" y="0"/>
                </a:lnTo>
                <a:lnTo>
                  <a:pt x="347472" y="10668"/>
                </a:lnTo>
                <a:lnTo>
                  <a:pt x="385572" y="10668"/>
                </a:lnTo>
                <a:close/>
              </a:path>
              <a:path w="3439795" h="2062479">
                <a:moveTo>
                  <a:pt x="452628" y="10668"/>
                </a:moveTo>
                <a:lnTo>
                  <a:pt x="452628" y="0"/>
                </a:lnTo>
                <a:lnTo>
                  <a:pt x="414528" y="0"/>
                </a:lnTo>
                <a:lnTo>
                  <a:pt x="414528" y="10668"/>
                </a:lnTo>
                <a:lnTo>
                  <a:pt x="452628" y="10668"/>
                </a:lnTo>
                <a:close/>
              </a:path>
              <a:path w="3439795" h="2062479">
                <a:moveTo>
                  <a:pt x="519684" y="10668"/>
                </a:moveTo>
                <a:lnTo>
                  <a:pt x="519684" y="0"/>
                </a:lnTo>
                <a:lnTo>
                  <a:pt x="481584" y="0"/>
                </a:lnTo>
                <a:lnTo>
                  <a:pt x="481584" y="10668"/>
                </a:lnTo>
                <a:lnTo>
                  <a:pt x="519684" y="10668"/>
                </a:lnTo>
                <a:close/>
              </a:path>
              <a:path w="3439795" h="2062479">
                <a:moveTo>
                  <a:pt x="586740" y="10668"/>
                </a:moveTo>
                <a:lnTo>
                  <a:pt x="586740" y="0"/>
                </a:lnTo>
                <a:lnTo>
                  <a:pt x="548640" y="0"/>
                </a:lnTo>
                <a:lnTo>
                  <a:pt x="548640" y="10668"/>
                </a:lnTo>
                <a:lnTo>
                  <a:pt x="586740" y="10668"/>
                </a:lnTo>
                <a:close/>
              </a:path>
              <a:path w="3439795" h="2062479">
                <a:moveTo>
                  <a:pt x="652272" y="10668"/>
                </a:moveTo>
                <a:lnTo>
                  <a:pt x="652272" y="0"/>
                </a:lnTo>
                <a:lnTo>
                  <a:pt x="614172" y="0"/>
                </a:lnTo>
                <a:lnTo>
                  <a:pt x="614172" y="10668"/>
                </a:lnTo>
                <a:lnTo>
                  <a:pt x="652272" y="10668"/>
                </a:lnTo>
                <a:close/>
              </a:path>
              <a:path w="3439795" h="2062479">
                <a:moveTo>
                  <a:pt x="719328" y="10668"/>
                </a:moveTo>
                <a:lnTo>
                  <a:pt x="719328" y="0"/>
                </a:lnTo>
                <a:lnTo>
                  <a:pt x="681228" y="0"/>
                </a:lnTo>
                <a:lnTo>
                  <a:pt x="681228" y="10668"/>
                </a:lnTo>
                <a:lnTo>
                  <a:pt x="719328" y="10668"/>
                </a:lnTo>
                <a:close/>
              </a:path>
              <a:path w="3439795" h="2062479">
                <a:moveTo>
                  <a:pt x="786384" y="10668"/>
                </a:moveTo>
                <a:lnTo>
                  <a:pt x="786384" y="0"/>
                </a:lnTo>
                <a:lnTo>
                  <a:pt x="748284" y="0"/>
                </a:lnTo>
                <a:lnTo>
                  <a:pt x="748284" y="10668"/>
                </a:lnTo>
                <a:lnTo>
                  <a:pt x="786384" y="10668"/>
                </a:lnTo>
                <a:close/>
              </a:path>
              <a:path w="3439795" h="2062479">
                <a:moveTo>
                  <a:pt x="853440" y="10668"/>
                </a:moveTo>
                <a:lnTo>
                  <a:pt x="853440" y="0"/>
                </a:lnTo>
                <a:lnTo>
                  <a:pt x="815340" y="0"/>
                </a:lnTo>
                <a:lnTo>
                  <a:pt x="815340" y="10668"/>
                </a:lnTo>
                <a:lnTo>
                  <a:pt x="853440" y="10668"/>
                </a:lnTo>
                <a:close/>
              </a:path>
              <a:path w="3439795" h="2062479">
                <a:moveTo>
                  <a:pt x="918972" y="10668"/>
                </a:moveTo>
                <a:lnTo>
                  <a:pt x="918972" y="0"/>
                </a:lnTo>
                <a:lnTo>
                  <a:pt x="880872" y="0"/>
                </a:lnTo>
                <a:lnTo>
                  <a:pt x="880872" y="10668"/>
                </a:lnTo>
                <a:lnTo>
                  <a:pt x="918972" y="10668"/>
                </a:lnTo>
                <a:close/>
              </a:path>
              <a:path w="3439795" h="2062479">
                <a:moveTo>
                  <a:pt x="986028" y="10668"/>
                </a:moveTo>
                <a:lnTo>
                  <a:pt x="986028" y="0"/>
                </a:lnTo>
                <a:lnTo>
                  <a:pt x="947928" y="0"/>
                </a:lnTo>
                <a:lnTo>
                  <a:pt x="947928" y="10668"/>
                </a:lnTo>
                <a:lnTo>
                  <a:pt x="986028" y="10668"/>
                </a:lnTo>
                <a:close/>
              </a:path>
              <a:path w="3439795" h="2062479">
                <a:moveTo>
                  <a:pt x="1053084" y="10668"/>
                </a:moveTo>
                <a:lnTo>
                  <a:pt x="1053084" y="0"/>
                </a:lnTo>
                <a:lnTo>
                  <a:pt x="1014984" y="0"/>
                </a:lnTo>
                <a:lnTo>
                  <a:pt x="1014984" y="10668"/>
                </a:lnTo>
                <a:lnTo>
                  <a:pt x="1053084" y="10668"/>
                </a:lnTo>
                <a:close/>
              </a:path>
              <a:path w="3439795" h="2062479">
                <a:moveTo>
                  <a:pt x="1120140" y="10668"/>
                </a:moveTo>
                <a:lnTo>
                  <a:pt x="1120140" y="0"/>
                </a:lnTo>
                <a:lnTo>
                  <a:pt x="1082040" y="0"/>
                </a:lnTo>
                <a:lnTo>
                  <a:pt x="1082040" y="10668"/>
                </a:lnTo>
                <a:lnTo>
                  <a:pt x="1120140" y="10668"/>
                </a:lnTo>
                <a:close/>
              </a:path>
              <a:path w="3439795" h="2062479">
                <a:moveTo>
                  <a:pt x="1185672" y="10668"/>
                </a:moveTo>
                <a:lnTo>
                  <a:pt x="1185672" y="0"/>
                </a:lnTo>
                <a:lnTo>
                  <a:pt x="1147572" y="0"/>
                </a:lnTo>
                <a:lnTo>
                  <a:pt x="1147572" y="10668"/>
                </a:lnTo>
                <a:lnTo>
                  <a:pt x="1185672" y="10668"/>
                </a:lnTo>
                <a:close/>
              </a:path>
              <a:path w="3439795" h="2062479">
                <a:moveTo>
                  <a:pt x="1252728" y="10668"/>
                </a:moveTo>
                <a:lnTo>
                  <a:pt x="1252728" y="0"/>
                </a:lnTo>
                <a:lnTo>
                  <a:pt x="1214628" y="0"/>
                </a:lnTo>
                <a:lnTo>
                  <a:pt x="1214628" y="10668"/>
                </a:lnTo>
                <a:lnTo>
                  <a:pt x="1252728" y="10668"/>
                </a:lnTo>
                <a:close/>
              </a:path>
              <a:path w="3439795" h="2062479">
                <a:moveTo>
                  <a:pt x="1319784" y="10668"/>
                </a:moveTo>
                <a:lnTo>
                  <a:pt x="1319784" y="0"/>
                </a:lnTo>
                <a:lnTo>
                  <a:pt x="1281684" y="0"/>
                </a:lnTo>
                <a:lnTo>
                  <a:pt x="1281684" y="10668"/>
                </a:lnTo>
                <a:lnTo>
                  <a:pt x="1319784" y="10668"/>
                </a:lnTo>
                <a:close/>
              </a:path>
              <a:path w="3439795" h="2062479">
                <a:moveTo>
                  <a:pt x="1386840" y="10668"/>
                </a:moveTo>
                <a:lnTo>
                  <a:pt x="1386840" y="0"/>
                </a:lnTo>
                <a:lnTo>
                  <a:pt x="1348740" y="0"/>
                </a:lnTo>
                <a:lnTo>
                  <a:pt x="1348740" y="10668"/>
                </a:lnTo>
                <a:lnTo>
                  <a:pt x="1386840" y="10668"/>
                </a:lnTo>
                <a:close/>
              </a:path>
              <a:path w="3439795" h="2062479">
                <a:moveTo>
                  <a:pt x="1452372" y="10668"/>
                </a:moveTo>
                <a:lnTo>
                  <a:pt x="1452372" y="0"/>
                </a:lnTo>
                <a:lnTo>
                  <a:pt x="1414272" y="0"/>
                </a:lnTo>
                <a:lnTo>
                  <a:pt x="1414272" y="10668"/>
                </a:lnTo>
                <a:lnTo>
                  <a:pt x="1452372" y="10668"/>
                </a:lnTo>
                <a:close/>
              </a:path>
              <a:path w="3439795" h="2062479">
                <a:moveTo>
                  <a:pt x="1519428" y="10668"/>
                </a:moveTo>
                <a:lnTo>
                  <a:pt x="1519428" y="0"/>
                </a:lnTo>
                <a:lnTo>
                  <a:pt x="1481328" y="0"/>
                </a:lnTo>
                <a:lnTo>
                  <a:pt x="1481328" y="10668"/>
                </a:lnTo>
                <a:lnTo>
                  <a:pt x="1519428" y="10668"/>
                </a:lnTo>
                <a:close/>
              </a:path>
              <a:path w="3439795" h="2062479">
                <a:moveTo>
                  <a:pt x="1586484" y="10668"/>
                </a:moveTo>
                <a:lnTo>
                  <a:pt x="1586484" y="0"/>
                </a:lnTo>
                <a:lnTo>
                  <a:pt x="1548384" y="0"/>
                </a:lnTo>
                <a:lnTo>
                  <a:pt x="1548384" y="10668"/>
                </a:lnTo>
                <a:lnTo>
                  <a:pt x="1586484" y="10668"/>
                </a:lnTo>
                <a:close/>
              </a:path>
              <a:path w="3439795" h="2062479">
                <a:moveTo>
                  <a:pt x="1653540" y="10668"/>
                </a:moveTo>
                <a:lnTo>
                  <a:pt x="1653540" y="0"/>
                </a:lnTo>
                <a:lnTo>
                  <a:pt x="1615440" y="0"/>
                </a:lnTo>
                <a:lnTo>
                  <a:pt x="1615440" y="10668"/>
                </a:lnTo>
                <a:lnTo>
                  <a:pt x="1653540" y="10668"/>
                </a:lnTo>
                <a:close/>
              </a:path>
              <a:path w="3439795" h="2062479">
                <a:moveTo>
                  <a:pt x="1719072" y="10668"/>
                </a:moveTo>
                <a:lnTo>
                  <a:pt x="1719072" y="0"/>
                </a:lnTo>
                <a:lnTo>
                  <a:pt x="1680972" y="0"/>
                </a:lnTo>
                <a:lnTo>
                  <a:pt x="1680972" y="10668"/>
                </a:lnTo>
                <a:lnTo>
                  <a:pt x="1719072" y="10668"/>
                </a:lnTo>
                <a:close/>
              </a:path>
              <a:path w="3439795" h="2062479">
                <a:moveTo>
                  <a:pt x="1786128" y="10668"/>
                </a:moveTo>
                <a:lnTo>
                  <a:pt x="1786128" y="0"/>
                </a:lnTo>
                <a:lnTo>
                  <a:pt x="1748028" y="0"/>
                </a:lnTo>
                <a:lnTo>
                  <a:pt x="1748028" y="10668"/>
                </a:lnTo>
                <a:lnTo>
                  <a:pt x="1786128" y="10668"/>
                </a:lnTo>
                <a:close/>
              </a:path>
              <a:path w="3439795" h="2062479">
                <a:moveTo>
                  <a:pt x="1853184" y="10668"/>
                </a:moveTo>
                <a:lnTo>
                  <a:pt x="1853184" y="0"/>
                </a:lnTo>
                <a:lnTo>
                  <a:pt x="1815084" y="0"/>
                </a:lnTo>
                <a:lnTo>
                  <a:pt x="1815084" y="10668"/>
                </a:lnTo>
                <a:lnTo>
                  <a:pt x="1853184" y="10668"/>
                </a:lnTo>
                <a:close/>
              </a:path>
              <a:path w="3439795" h="2062479">
                <a:moveTo>
                  <a:pt x="1920240" y="10668"/>
                </a:moveTo>
                <a:lnTo>
                  <a:pt x="1920240" y="0"/>
                </a:lnTo>
                <a:lnTo>
                  <a:pt x="1882140" y="0"/>
                </a:lnTo>
                <a:lnTo>
                  <a:pt x="1882140" y="10668"/>
                </a:lnTo>
                <a:lnTo>
                  <a:pt x="1920240" y="10668"/>
                </a:lnTo>
                <a:close/>
              </a:path>
              <a:path w="3439795" h="2062479">
                <a:moveTo>
                  <a:pt x="1985772" y="10668"/>
                </a:moveTo>
                <a:lnTo>
                  <a:pt x="1985772" y="0"/>
                </a:lnTo>
                <a:lnTo>
                  <a:pt x="1947672" y="0"/>
                </a:lnTo>
                <a:lnTo>
                  <a:pt x="1947672" y="10668"/>
                </a:lnTo>
                <a:lnTo>
                  <a:pt x="1985772" y="10668"/>
                </a:lnTo>
                <a:close/>
              </a:path>
              <a:path w="3439795" h="2062479">
                <a:moveTo>
                  <a:pt x="2052828" y="10668"/>
                </a:moveTo>
                <a:lnTo>
                  <a:pt x="2052828" y="0"/>
                </a:lnTo>
                <a:lnTo>
                  <a:pt x="2014728" y="0"/>
                </a:lnTo>
                <a:lnTo>
                  <a:pt x="2014728" y="10668"/>
                </a:lnTo>
                <a:lnTo>
                  <a:pt x="2052828" y="10668"/>
                </a:lnTo>
                <a:close/>
              </a:path>
              <a:path w="3439795" h="2062479">
                <a:moveTo>
                  <a:pt x="2119884" y="10668"/>
                </a:moveTo>
                <a:lnTo>
                  <a:pt x="2119884" y="0"/>
                </a:lnTo>
                <a:lnTo>
                  <a:pt x="2081784" y="0"/>
                </a:lnTo>
                <a:lnTo>
                  <a:pt x="2081784" y="10668"/>
                </a:lnTo>
                <a:lnTo>
                  <a:pt x="2119884" y="10668"/>
                </a:lnTo>
                <a:close/>
              </a:path>
              <a:path w="3439795" h="2062479">
                <a:moveTo>
                  <a:pt x="2186940" y="10668"/>
                </a:moveTo>
                <a:lnTo>
                  <a:pt x="2186940" y="0"/>
                </a:lnTo>
                <a:lnTo>
                  <a:pt x="2148840" y="0"/>
                </a:lnTo>
                <a:lnTo>
                  <a:pt x="2148840" y="10668"/>
                </a:lnTo>
                <a:lnTo>
                  <a:pt x="2186940" y="10668"/>
                </a:lnTo>
                <a:close/>
              </a:path>
              <a:path w="3439795" h="2062479">
                <a:moveTo>
                  <a:pt x="2252472" y="10668"/>
                </a:moveTo>
                <a:lnTo>
                  <a:pt x="2252472" y="0"/>
                </a:lnTo>
                <a:lnTo>
                  <a:pt x="2214372" y="0"/>
                </a:lnTo>
                <a:lnTo>
                  <a:pt x="2214372" y="10668"/>
                </a:lnTo>
                <a:lnTo>
                  <a:pt x="2252472" y="10668"/>
                </a:lnTo>
                <a:close/>
              </a:path>
              <a:path w="3439795" h="2062479">
                <a:moveTo>
                  <a:pt x="2319528" y="10668"/>
                </a:moveTo>
                <a:lnTo>
                  <a:pt x="2319528" y="0"/>
                </a:lnTo>
                <a:lnTo>
                  <a:pt x="2281428" y="0"/>
                </a:lnTo>
                <a:lnTo>
                  <a:pt x="2281428" y="10668"/>
                </a:lnTo>
                <a:lnTo>
                  <a:pt x="2319528" y="10668"/>
                </a:lnTo>
                <a:close/>
              </a:path>
              <a:path w="3439795" h="2062479">
                <a:moveTo>
                  <a:pt x="2386584" y="10668"/>
                </a:moveTo>
                <a:lnTo>
                  <a:pt x="2386584" y="0"/>
                </a:lnTo>
                <a:lnTo>
                  <a:pt x="2348484" y="0"/>
                </a:lnTo>
                <a:lnTo>
                  <a:pt x="2348484" y="10668"/>
                </a:lnTo>
                <a:lnTo>
                  <a:pt x="2386584" y="10668"/>
                </a:lnTo>
                <a:close/>
              </a:path>
              <a:path w="3439795" h="2062479">
                <a:moveTo>
                  <a:pt x="2453640" y="10668"/>
                </a:moveTo>
                <a:lnTo>
                  <a:pt x="2453640" y="0"/>
                </a:lnTo>
                <a:lnTo>
                  <a:pt x="2415540" y="0"/>
                </a:lnTo>
                <a:lnTo>
                  <a:pt x="2415540" y="10668"/>
                </a:lnTo>
                <a:lnTo>
                  <a:pt x="2453640" y="10668"/>
                </a:lnTo>
                <a:close/>
              </a:path>
              <a:path w="3439795" h="2062479">
                <a:moveTo>
                  <a:pt x="2519172" y="10668"/>
                </a:moveTo>
                <a:lnTo>
                  <a:pt x="2519172" y="0"/>
                </a:lnTo>
                <a:lnTo>
                  <a:pt x="2481072" y="0"/>
                </a:lnTo>
                <a:lnTo>
                  <a:pt x="2481072" y="10668"/>
                </a:lnTo>
                <a:lnTo>
                  <a:pt x="2519172" y="10668"/>
                </a:lnTo>
                <a:close/>
              </a:path>
              <a:path w="3439795" h="2062479">
                <a:moveTo>
                  <a:pt x="2586228" y="10668"/>
                </a:moveTo>
                <a:lnTo>
                  <a:pt x="2586228" y="0"/>
                </a:lnTo>
                <a:lnTo>
                  <a:pt x="2548128" y="0"/>
                </a:lnTo>
                <a:lnTo>
                  <a:pt x="2548128" y="10668"/>
                </a:lnTo>
                <a:lnTo>
                  <a:pt x="2586228" y="10668"/>
                </a:lnTo>
                <a:close/>
              </a:path>
              <a:path w="3439795" h="2062479">
                <a:moveTo>
                  <a:pt x="2653284" y="10668"/>
                </a:moveTo>
                <a:lnTo>
                  <a:pt x="2653284" y="0"/>
                </a:lnTo>
                <a:lnTo>
                  <a:pt x="2615184" y="0"/>
                </a:lnTo>
                <a:lnTo>
                  <a:pt x="2615184" y="10668"/>
                </a:lnTo>
                <a:lnTo>
                  <a:pt x="2653284" y="10668"/>
                </a:lnTo>
                <a:close/>
              </a:path>
              <a:path w="3439795" h="2062479">
                <a:moveTo>
                  <a:pt x="2720340" y="10668"/>
                </a:moveTo>
                <a:lnTo>
                  <a:pt x="2720340" y="0"/>
                </a:lnTo>
                <a:lnTo>
                  <a:pt x="2682240" y="0"/>
                </a:lnTo>
                <a:lnTo>
                  <a:pt x="2682240" y="10668"/>
                </a:lnTo>
                <a:lnTo>
                  <a:pt x="2720340" y="10668"/>
                </a:lnTo>
                <a:close/>
              </a:path>
              <a:path w="3439795" h="2062479">
                <a:moveTo>
                  <a:pt x="2785872" y="10668"/>
                </a:moveTo>
                <a:lnTo>
                  <a:pt x="2785872" y="0"/>
                </a:lnTo>
                <a:lnTo>
                  <a:pt x="2747772" y="0"/>
                </a:lnTo>
                <a:lnTo>
                  <a:pt x="2747772" y="10668"/>
                </a:lnTo>
                <a:lnTo>
                  <a:pt x="2785872" y="10668"/>
                </a:lnTo>
                <a:close/>
              </a:path>
              <a:path w="3439795" h="2062479">
                <a:moveTo>
                  <a:pt x="2852928" y="10668"/>
                </a:moveTo>
                <a:lnTo>
                  <a:pt x="2852928" y="0"/>
                </a:lnTo>
                <a:lnTo>
                  <a:pt x="2814828" y="0"/>
                </a:lnTo>
                <a:lnTo>
                  <a:pt x="2814828" y="10668"/>
                </a:lnTo>
                <a:lnTo>
                  <a:pt x="2852928" y="10668"/>
                </a:lnTo>
                <a:close/>
              </a:path>
              <a:path w="3439795" h="2062479">
                <a:moveTo>
                  <a:pt x="2919984" y="10668"/>
                </a:moveTo>
                <a:lnTo>
                  <a:pt x="2919984" y="0"/>
                </a:lnTo>
                <a:lnTo>
                  <a:pt x="2881884" y="0"/>
                </a:lnTo>
                <a:lnTo>
                  <a:pt x="2881884" y="10668"/>
                </a:lnTo>
                <a:lnTo>
                  <a:pt x="2919984" y="10668"/>
                </a:lnTo>
                <a:close/>
              </a:path>
              <a:path w="3439795" h="2062479">
                <a:moveTo>
                  <a:pt x="2987040" y="10668"/>
                </a:moveTo>
                <a:lnTo>
                  <a:pt x="2987040" y="0"/>
                </a:lnTo>
                <a:lnTo>
                  <a:pt x="2948940" y="0"/>
                </a:lnTo>
                <a:lnTo>
                  <a:pt x="2948940" y="10668"/>
                </a:lnTo>
                <a:lnTo>
                  <a:pt x="2987040" y="10668"/>
                </a:lnTo>
                <a:close/>
              </a:path>
              <a:path w="3439795" h="2062479">
                <a:moveTo>
                  <a:pt x="3052572" y="10668"/>
                </a:moveTo>
                <a:lnTo>
                  <a:pt x="3052572" y="0"/>
                </a:lnTo>
                <a:lnTo>
                  <a:pt x="3014472" y="0"/>
                </a:lnTo>
                <a:lnTo>
                  <a:pt x="3014472" y="10668"/>
                </a:lnTo>
                <a:lnTo>
                  <a:pt x="3052572" y="10668"/>
                </a:lnTo>
                <a:close/>
              </a:path>
              <a:path w="3439795" h="2062479">
                <a:moveTo>
                  <a:pt x="3119628" y="10668"/>
                </a:moveTo>
                <a:lnTo>
                  <a:pt x="3119628" y="0"/>
                </a:lnTo>
                <a:lnTo>
                  <a:pt x="3081528" y="0"/>
                </a:lnTo>
                <a:lnTo>
                  <a:pt x="3081528" y="10668"/>
                </a:lnTo>
                <a:lnTo>
                  <a:pt x="3119628" y="10668"/>
                </a:lnTo>
                <a:close/>
              </a:path>
              <a:path w="3439795" h="2062479">
                <a:moveTo>
                  <a:pt x="3186684" y="10668"/>
                </a:moveTo>
                <a:lnTo>
                  <a:pt x="3186684" y="0"/>
                </a:lnTo>
                <a:lnTo>
                  <a:pt x="3148584" y="0"/>
                </a:lnTo>
                <a:lnTo>
                  <a:pt x="3148584" y="10668"/>
                </a:lnTo>
                <a:lnTo>
                  <a:pt x="3186684" y="10668"/>
                </a:lnTo>
                <a:close/>
              </a:path>
              <a:path w="3439795" h="2062479">
                <a:moveTo>
                  <a:pt x="3253740" y="10668"/>
                </a:moveTo>
                <a:lnTo>
                  <a:pt x="3253740" y="0"/>
                </a:lnTo>
                <a:lnTo>
                  <a:pt x="3215640" y="0"/>
                </a:lnTo>
                <a:lnTo>
                  <a:pt x="3215640" y="10668"/>
                </a:lnTo>
                <a:lnTo>
                  <a:pt x="3253740" y="10668"/>
                </a:lnTo>
                <a:close/>
              </a:path>
              <a:path w="3439795" h="2062479">
                <a:moveTo>
                  <a:pt x="3319272" y="10668"/>
                </a:moveTo>
                <a:lnTo>
                  <a:pt x="3319272" y="0"/>
                </a:lnTo>
                <a:lnTo>
                  <a:pt x="3281172" y="0"/>
                </a:lnTo>
                <a:lnTo>
                  <a:pt x="3281172" y="10668"/>
                </a:lnTo>
                <a:lnTo>
                  <a:pt x="3319272" y="10668"/>
                </a:lnTo>
                <a:close/>
              </a:path>
              <a:path w="3439795" h="2062479">
                <a:moveTo>
                  <a:pt x="3386328" y="10668"/>
                </a:moveTo>
                <a:lnTo>
                  <a:pt x="3386328" y="0"/>
                </a:lnTo>
                <a:lnTo>
                  <a:pt x="3348228" y="0"/>
                </a:lnTo>
                <a:lnTo>
                  <a:pt x="3348228" y="10668"/>
                </a:lnTo>
                <a:lnTo>
                  <a:pt x="3386328" y="10668"/>
                </a:lnTo>
                <a:close/>
              </a:path>
              <a:path w="3439795" h="2062479">
                <a:moveTo>
                  <a:pt x="3439668" y="24384"/>
                </a:moveTo>
                <a:lnTo>
                  <a:pt x="3439668" y="0"/>
                </a:lnTo>
                <a:lnTo>
                  <a:pt x="3415284" y="0"/>
                </a:lnTo>
                <a:lnTo>
                  <a:pt x="3415284" y="10668"/>
                </a:lnTo>
                <a:lnTo>
                  <a:pt x="3429000" y="10668"/>
                </a:lnTo>
                <a:lnTo>
                  <a:pt x="3429000" y="4572"/>
                </a:lnTo>
                <a:lnTo>
                  <a:pt x="3433572" y="10668"/>
                </a:lnTo>
                <a:lnTo>
                  <a:pt x="3433572" y="24384"/>
                </a:lnTo>
                <a:lnTo>
                  <a:pt x="3439668" y="24384"/>
                </a:lnTo>
                <a:close/>
              </a:path>
              <a:path w="3439795" h="2062479">
                <a:moveTo>
                  <a:pt x="3433572" y="10668"/>
                </a:moveTo>
                <a:lnTo>
                  <a:pt x="3429000" y="4572"/>
                </a:lnTo>
                <a:lnTo>
                  <a:pt x="3429000" y="10668"/>
                </a:lnTo>
                <a:lnTo>
                  <a:pt x="3433572" y="10668"/>
                </a:lnTo>
                <a:close/>
              </a:path>
              <a:path w="3439795" h="2062479">
                <a:moveTo>
                  <a:pt x="3433572" y="24384"/>
                </a:moveTo>
                <a:lnTo>
                  <a:pt x="3433572" y="10668"/>
                </a:lnTo>
                <a:lnTo>
                  <a:pt x="3429000" y="10668"/>
                </a:lnTo>
                <a:lnTo>
                  <a:pt x="3429000" y="24384"/>
                </a:lnTo>
                <a:lnTo>
                  <a:pt x="3433572" y="24384"/>
                </a:lnTo>
                <a:close/>
              </a:path>
              <a:path w="3439795" h="2062479">
                <a:moveTo>
                  <a:pt x="3439668" y="91440"/>
                </a:moveTo>
                <a:lnTo>
                  <a:pt x="3439668" y="53340"/>
                </a:lnTo>
                <a:lnTo>
                  <a:pt x="3429000" y="53340"/>
                </a:lnTo>
                <a:lnTo>
                  <a:pt x="3429000" y="91440"/>
                </a:lnTo>
                <a:lnTo>
                  <a:pt x="3439668" y="91440"/>
                </a:lnTo>
                <a:close/>
              </a:path>
              <a:path w="3439795" h="2062479">
                <a:moveTo>
                  <a:pt x="3439668" y="156972"/>
                </a:moveTo>
                <a:lnTo>
                  <a:pt x="3439668" y="118872"/>
                </a:lnTo>
                <a:lnTo>
                  <a:pt x="3429000" y="118872"/>
                </a:lnTo>
                <a:lnTo>
                  <a:pt x="3429000" y="156972"/>
                </a:lnTo>
                <a:lnTo>
                  <a:pt x="3439668" y="156972"/>
                </a:lnTo>
                <a:close/>
              </a:path>
              <a:path w="3439795" h="2062479">
                <a:moveTo>
                  <a:pt x="3439668" y="224028"/>
                </a:moveTo>
                <a:lnTo>
                  <a:pt x="3439668" y="185928"/>
                </a:lnTo>
                <a:lnTo>
                  <a:pt x="3429000" y="185928"/>
                </a:lnTo>
                <a:lnTo>
                  <a:pt x="3429000" y="224028"/>
                </a:lnTo>
                <a:lnTo>
                  <a:pt x="3439668" y="224028"/>
                </a:lnTo>
                <a:close/>
              </a:path>
              <a:path w="3439795" h="2062479">
                <a:moveTo>
                  <a:pt x="3439668" y="291084"/>
                </a:moveTo>
                <a:lnTo>
                  <a:pt x="3439668" y="252984"/>
                </a:lnTo>
                <a:lnTo>
                  <a:pt x="3429000" y="252984"/>
                </a:lnTo>
                <a:lnTo>
                  <a:pt x="3429000" y="291084"/>
                </a:lnTo>
                <a:lnTo>
                  <a:pt x="3439668" y="291084"/>
                </a:lnTo>
                <a:close/>
              </a:path>
              <a:path w="3439795" h="2062479">
                <a:moveTo>
                  <a:pt x="3439668" y="358140"/>
                </a:moveTo>
                <a:lnTo>
                  <a:pt x="3439668" y="320040"/>
                </a:lnTo>
                <a:lnTo>
                  <a:pt x="3429000" y="320040"/>
                </a:lnTo>
                <a:lnTo>
                  <a:pt x="3429000" y="358140"/>
                </a:lnTo>
                <a:lnTo>
                  <a:pt x="3439668" y="358140"/>
                </a:lnTo>
                <a:close/>
              </a:path>
              <a:path w="3439795" h="2062479">
                <a:moveTo>
                  <a:pt x="3439668" y="423672"/>
                </a:moveTo>
                <a:lnTo>
                  <a:pt x="3439668" y="385572"/>
                </a:lnTo>
                <a:lnTo>
                  <a:pt x="3429000" y="385572"/>
                </a:lnTo>
                <a:lnTo>
                  <a:pt x="3429000" y="423672"/>
                </a:lnTo>
                <a:lnTo>
                  <a:pt x="3439668" y="423672"/>
                </a:lnTo>
                <a:close/>
              </a:path>
              <a:path w="3439795" h="2062479">
                <a:moveTo>
                  <a:pt x="3439668" y="490728"/>
                </a:moveTo>
                <a:lnTo>
                  <a:pt x="3439668" y="452628"/>
                </a:lnTo>
                <a:lnTo>
                  <a:pt x="3429000" y="452628"/>
                </a:lnTo>
                <a:lnTo>
                  <a:pt x="3429000" y="490728"/>
                </a:lnTo>
                <a:lnTo>
                  <a:pt x="3439668" y="490728"/>
                </a:lnTo>
                <a:close/>
              </a:path>
              <a:path w="3439795" h="2062479">
                <a:moveTo>
                  <a:pt x="3439668" y="557784"/>
                </a:moveTo>
                <a:lnTo>
                  <a:pt x="3439668" y="519684"/>
                </a:lnTo>
                <a:lnTo>
                  <a:pt x="3429000" y="519684"/>
                </a:lnTo>
                <a:lnTo>
                  <a:pt x="3429000" y="557784"/>
                </a:lnTo>
                <a:lnTo>
                  <a:pt x="3439668" y="557784"/>
                </a:lnTo>
                <a:close/>
              </a:path>
              <a:path w="3439795" h="2062479">
                <a:moveTo>
                  <a:pt x="3439668" y="624840"/>
                </a:moveTo>
                <a:lnTo>
                  <a:pt x="3439668" y="586740"/>
                </a:lnTo>
                <a:lnTo>
                  <a:pt x="3429000" y="586740"/>
                </a:lnTo>
                <a:lnTo>
                  <a:pt x="3429000" y="624840"/>
                </a:lnTo>
                <a:lnTo>
                  <a:pt x="3439668" y="624840"/>
                </a:lnTo>
                <a:close/>
              </a:path>
              <a:path w="3439795" h="2062479">
                <a:moveTo>
                  <a:pt x="3439668" y="690372"/>
                </a:moveTo>
                <a:lnTo>
                  <a:pt x="3439668" y="652272"/>
                </a:lnTo>
                <a:lnTo>
                  <a:pt x="3429000" y="652272"/>
                </a:lnTo>
                <a:lnTo>
                  <a:pt x="3429000" y="690372"/>
                </a:lnTo>
                <a:lnTo>
                  <a:pt x="3439668" y="690372"/>
                </a:lnTo>
                <a:close/>
              </a:path>
              <a:path w="3439795" h="2062479">
                <a:moveTo>
                  <a:pt x="3439668" y="757428"/>
                </a:moveTo>
                <a:lnTo>
                  <a:pt x="3439668" y="719328"/>
                </a:lnTo>
                <a:lnTo>
                  <a:pt x="3429000" y="719328"/>
                </a:lnTo>
                <a:lnTo>
                  <a:pt x="3429000" y="757428"/>
                </a:lnTo>
                <a:lnTo>
                  <a:pt x="3439668" y="757428"/>
                </a:lnTo>
                <a:close/>
              </a:path>
              <a:path w="3439795" h="2062479">
                <a:moveTo>
                  <a:pt x="3439668" y="824484"/>
                </a:moveTo>
                <a:lnTo>
                  <a:pt x="3439668" y="786384"/>
                </a:lnTo>
                <a:lnTo>
                  <a:pt x="3429000" y="786384"/>
                </a:lnTo>
                <a:lnTo>
                  <a:pt x="3429000" y="824484"/>
                </a:lnTo>
                <a:lnTo>
                  <a:pt x="3439668" y="824484"/>
                </a:lnTo>
                <a:close/>
              </a:path>
              <a:path w="3439795" h="2062479">
                <a:moveTo>
                  <a:pt x="3439668" y="891540"/>
                </a:moveTo>
                <a:lnTo>
                  <a:pt x="3439668" y="853440"/>
                </a:lnTo>
                <a:lnTo>
                  <a:pt x="3429000" y="853440"/>
                </a:lnTo>
                <a:lnTo>
                  <a:pt x="3429000" y="891540"/>
                </a:lnTo>
                <a:lnTo>
                  <a:pt x="3439668" y="891540"/>
                </a:lnTo>
                <a:close/>
              </a:path>
              <a:path w="3439795" h="2062479">
                <a:moveTo>
                  <a:pt x="3439668" y="957072"/>
                </a:moveTo>
                <a:lnTo>
                  <a:pt x="3439668" y="918972"/>
                </a:lnTo>
                <a:lnTo>
                  <a:pt x="3429000" y="918972"/>
                </a:lnTo>
                <a:lnTo>
                  <a:pt x="3429000" y="957072"/>
                </a:lnTo>
                <a:lnTo>
                  <a:pt x="3439668" y="957072"/>
                </a:lnTo>
                <a:close/>
              </a:path>
              <a:path w="3439795" h="2062479">
                <a:moveTo>
                  <a:pt x="3439668" y="1024128"/>
                </a:moveTo>
                <a:lnTo>
                  <a:pt x="3439668" y="986028"/>
                </a:lnTo>
                <a:lnTo>
                  <a:pt x="3429000" y="986028"/>
                </a:lnTo>
                <a:lnTo>
                  <a:pt x="3429000" y="1024128"/>
                </a:lnTo>
                <a:lnTo>
                  <a:pt x="3439668" y="1024128"/>
                </a:lnTo>
                <a:close/>
              </a:path>
              <a:path w="3439795" h="2062479">
                <a:moveTo>
                  <a:pt x="3439668" y="1091184"/>
                </a:moveTo>
                <a:lnTo>
                  <a:pt x="3439668" y="1053084"/>
                </a:lnTo>
                <a:lnTo>
                  <a:pt x="3429000" y="1053084"/>
                </a:lnTo>
                <a:lnTo>
                  <a:pt x="3429000" y="1091184"/>
                </a:lnTo>
                <a:lnTo>
                  <a:pt x="3439668" y="1091184"/>
                </a:lnTo>
                <a:close/>
              </a:path>
              <a:path w="3439795" h="2062479">
                <a:moveTo>
                  <a:pt x="3439668" y="1158240"/>
                </a:moveTo>
                <a:lnTo>
                  <a:pt x="3439668" y="1120140"/>
                </a:lnTo>
                <a:lnTo>
                  <a:pt x="3429000" y="1120140"/>
                </a:lnTo>
                <a:lnTo>
                  <a:pt x="3429000" y="1158240"/>
                </a:lnTo>
                <a:lnTo>
                  <a:pt x="3439668" y="1158240"/>
                </a:lnTo>
                <a:close/>
              </a:path>
              <a:path w="3439795" h="2062479">
                <a:moveTo>
                  <a:pt x="3439668" y="1223772"/>
                </a:moveTo>
                <a:lnTo>
                  <a:pt x="3439668" y="1185672"/>
                </a:lnTo>
                <a:lnTo>
                  <a:pt x="3429000" y="1185672"/>
                </a:lnTo>
                <a:lnTo>
                  <a:pt x="3429000" y="1223772"/>
                </a:lnTo>
                <a:lnTo>
                  <a:pt x="3439668" y="1223772"/>
                </a:lnTo>
                <a:close/>
              </a:path>
              <a:path w="3439795" h="2062479">
                <a:moveTo>
                  <a:pt x="3439668" y="1290828"/>
                </a:moveTo>
                <a:lnTo>
                  <a:pt x="3439668" y="1252728"/>
                </a:lnTo>
                <a:lnTo>
                  <a:pt x="3429000" y="1252728"/>
                </a:lnTo>
                <a:lnTo>
                  <a:pt x="3429000" y="1290828"/>
                </a:lnTo>
                <a:lnTo>
                  <a:pt x="3439668" y="1290828"/>
                </a:lnTo>
                <a:close/>
              </a:path>
              <a:path w="3439795" h="2062479">
                <a:moveTo>
                  <a:pt x="3439668" y="1357884"/>
                </a:moveTo>
                <a:lnTo>
                  <a:pt x="3439668" y="1319784"/>
                </a:lnTo>
                <a:lnTo>
                  <a:pt x="3429000" y="1319784"/>
                </a:lnTo>
                <a:lnTo>
                  <a:pt x="3429000" y="1357884"/>
                </a:lnTo>
                <a:lnTo>
                  <a:pt x="3439668" y="1357884"/>
                </a:lnTo>
                <a:close/>
              </a:path>
              <a:path w="3439795" h="2062479">
                <a:moveTo>
                  <a:pt x="3439668" y="1424940"/>
                </a:moveTo>
                <a:lnTo>
                  <a:pt x="3439668" y="1386840"/>
                </a:lnTo>
                <a:lnTo>
                  <a:pt x="3429000" y="1386840"/>
                </a:lnTo>
                <a:lnTo>
                  <a:pt x="3429000" y="1424940"/>
                </a:lnTo>
                <a:lnTo>
                  <a:pt x="3439668" y="1424940"/>
                </a:lnTo>
                <a:close/>
              </a:path>
              <a:path w="3439795" h="2062479">
                <a:moveTo>
                  <a:pt x="3439668" y="1490472"/>
                </a:moveTo>
                <a:lnTo>
                  <a:pt x="3439668" y="1452372"/>
                </a:lnTo>
                <a:lnTo>
                  <a:pt x="3429000" y="1452372"/>
                </a:lnTo>
                <a:lnTo>
                  <a:pt x="3429000" y="1490472"/>
                </a:lnTo>
                <a:lnTo>
                  <a:pt x="3439668" y="1490472"/>
                </a:lnTo>
                <a:close/>
              </a:path>
              <a:path w="3439795" h="2062479">
                <a:moveTo>
                  <a:pt x="3439668" y="1557528"/>
                </a:moveTo>
                <a:lnTo>
                  <a:pt x="3439668" y="1519428"/>
                </a:lnTo>
                <a:lnTo>
                  <a:pt x="3429000" y="1519428"/>
                </a:lnTo>
                <a:lnTo>
                  <a:pt x="3429000" y="1557528"/>
                </a:lnTo>
                <a:lnTo>
                  <a:pt x="3439668" y="1557528"/>
                </a:lnTo>
                <a:close/>
              </a:path>
              <a:path w="3439795" h="2062479">
                <a:moveTo>
                  <a:pt x="3439668" y="1624584"/>
                </a:moveTo>
                <a:lnTo>
                  <a:pt x="3439668" y="1586484"/>
                </a:lnTo>
                <a:lnTo>
                  <a:pt x="3429000" y="1586484"/>
                </a:lnTo>
                <a:lnTo>
                  <a:pt x="3429000" y="1624584"/>
                </a:lnTo>
                <a:lnTo>
                  <a:pt x="3439668" y="1624584"/>
                </a:lnTo>
                <a:close/>
              </a:path>
              <a:path w="3439795" h="2062479">
                <a:moveTo>
                  <a:pt x="3439668" y="1691640"/>
                </a:moveTo>
                <a:lnTo>
                  <a:pt x="3439668" y="1653540"/>
                </a:lnTo>
                <a:lnTo>
                  <a:pt x="3429000" y="1653540"/>
                </a:lnTo>
                <a:lnTo>
                  <a:pt x="3429000" y="1691640"/>
                </a:lnTo>
                <a:lnTo>
                  <a:pt x="3439668" y="1691640"/>
                </a:lnTo>
                <a:close/>
              </a:path>
              <a:path w="3439795" h="2062479">
                <a:moveTo>
                  <a:pt x="3439668" y="1757172"/>
                </a:moveTo>
                <a:lnTo>
                  <a:pt x="3439668" y="1719072"/>
                </a:lnTo>
                <a:lnTo>
                  <a:pt x="3429000" y="1719072"/>
                </a:lnTo>
                <a:lnTo>
                  <a:pt x="3429000" y="1757172"/>
                </a:lnTo>
                <a:lnTo>
                  <a:pt x="3439668" y="1757172"/>
                </a:lnTo>
                <a:close/>
              </a:path>
              <a:path w="3439795" h="2062479">
                <a:moveTo>
                  <a:pt x="3439668" y="1824228"/>
                </a:moveTo>
                <a:lnTo>
                  <a:pt x="3439668" y="1786128"/>
                </a:lnTo>
                <a:lnTo>
                  <a:pt x="3429000" y="1786128"/>
                </a:lnTo>
                <a:lnTo>
                  <a:pt x="3429000" y="1824228"/>
                </a:lnTo>
                <a:lnTo>
                  <a:pt x="3439668" y="1824228"/>
                </a:lnTo>
                <a:close/>
              </a:path>
              <a:path w="3439795" h="2062479">
                <a:moveTo>
                  <a:pt x="3439668" y="1891284"/>
                </a:moveTo>
                <a:lnTo>
                  <a:pt x="3439668" y="1853184"/>
                </a:lnTo>
                <a:lnTo>
                  <a:pt x="3429000" y="1853184"/>
                </a:lnTo>
                <a:lnTo>
                  <a:pt x="3429000" y="1891284"/>
                </a:lnTo>
                <a:lnTo>
                  <a:pt x="3439668" y="1891284"/>
                </a:lnTo>
                <a:close/>
              </a:path>
              <a:path w="3439795" h="2062479">
                <a:moveTo>
                  <a:pt x="3439668" y="1958340"/>
                </a:moveTo>
                <a:lnTo>
                  <a:pt x="3439668" y="1920240"/>
                </a:lnTo>
                <a:lnTo>
                  <a:pt x="3429000" y="1920240"/>
                </a:lnTo>
                <a:lnTo>
                  <a:pt x="3429000" y="1958340"/>
                </a:lnTo>
                <a:lnTo>
                  <a:pt x="3439668" y="1958340"/>
                </a:lnTo>
                <a:close/>
              </a:path>
              <a:path w="3439795" h="2062479">
                <a:moveTo>
                  <a:pt x="3439668" y="2023872"/>
                </a:moveTo>
                <a:lnTo>
                  <a:pt x="3439668" y="1985772"/>
                </a:lnTo>
                <a:lnTo>
                  <a:pt x="3429000" y="1985772"/>
                </a:lnTo>
                <a:lnTo>
                  <a:pt x="3429000" y="2023872"/>
                </a:lnTo>
                <a:lnTo>
                  <a:pt x="3439668" y="2023872"/>
                </a:lnTo>
                <a:close/>
              </a:path>
              <a:path w="3439795" h="2062479">
                <a:moveTo>
                  <a:pt x="3429000" y="2061971"/>
                </a:moveTo>
                <a:lnTo>
                  <a:pt x="3429000" y="2057400"/>
                </a:lnTo>
                <a:lnTo>
                  <a:pt x="3406140" y="2057400"/>
                </a:lnTo>
                <a:lnTo>
                  <a:pt x="3406140" y="2061971"/>
                </a:lnTo>
                <a:lnTo>
                  <a:pt x="3429000" y="2061971"/>
                </a:lnTo>
                <a:close/>
              </a:path>
              <a:path w="3439795" h="2062479">
                <a:moveTo>
                  <a:pt x="3439668" y="2061971"/>
                </a:moveTo>
                <a:lnTo>
                  <a:pt x="3439668" y="2052828"/>
                </a:lnTo>
                <a:lnTo>
                  <a:pt x="3429000" y="2052828"/>
                </a:lnTo>
                <a:lnTo>
                  <a:pt x="3429000" y="2057400"/>
                </a:lnTo>
                <a:lnTo>
                  <a:pt x="3433572" y="2057400"/>
                </a:lnTo>
                <a:lnTo>
                  <a:pt x="3433572" y="2061971"/>
                </a:lnTo>
                <a:lnTo>
                  <a:pt x="3439668" y="2061971"/>
                </a:lnTo>
                <a:close/>
              </a:path>
              <a:path w="3439795" h="2062479">
                <a:moveTo>
                  <a:pt x="3433572" y="2061971"/>
                </a:moveTo>
                <a:lnTo>
                  <a:pt x="3433572" y="2057400"/>
                </a:lnTo>
                <a:lnTo>
                  <a:pt x="3429000" y="2061971"/>
                </a:lnTo>
                <a:lnTo>
                  <a:pt x="3433572" y="2061971"/>
                </a:lnTo>
                <a:close/>
              </a:path>
              <a:path w="3439795" h="2062479">
                <a:moveTo>
                  <a:pt x="3377184" y="2061971"/>
                </a:moveTo>
                <a:lnTo>
                  <a:pt x="3377184" y="2057400"/>
                </a:lnTo>
                <a:lnTo>
                  <a:pt x="3339084" y="2057400"/>
                </a:lnTo>
                <a:lnTo>
                  <a:pt x="3339084" y="2061971"/>
                </a:lnTo>
                <a:lnTo>
                  <a:pt x="3377184" y="2061971"/>
                </a:lnTo>
                <a:close/>
              </a:path>
              <a:path w="3439795" h="2062479">
                <a:moveTo>
                  <a:pt x="3310128" y="2061971"/>
                </a:moveTo>
                <a:lnTo>
                  <a:pt x="3310128" y="2057400"/>
                </a:lnTo>
                <a:lnTo>
                  <a:pt x="3272028" y="2057400"/>
                </a:lnTo>
                <a:lnTo>
                  <a:pt x="3272028" y="2061971"/>
                </a:lnTo>
                <a:lnTo>
                  <a:pt x="3310128" y="2061971"/>
                </a:lnTo>
                <a:close/>
              </a:path>
              <a:path w="3439795" h="2062479">
                <a:moveTo>
                  <a:pt x="3243072" y="2061971"/>
                </a:moveTo>
                <a:lnTo>
                  <a:pt x="3243072" y="2057400"/>
                </a:lnTo>
                <a:lnTo>
                  <a:pt x="3204972" y="2057400"/>
                </a:lnTo>
                <a:lnTo>
                  <a:pt x="3204972" y="2061971"/>
                </a:lnTo>
                <a:lnTo>
                  <a:pt x="3243072" y="2061971"/>
                </a:lnTo>
                <a:close/>
              </a:path>
              <a:path w="3439795" h="2062479">
                <a:moveTo>
                  <a:pt x="3177540" y="2061971"/>
                </a:moveTo>
                <a:lnTo>
                  <a:pt x="3177540" y="2057400"/>
                </a:lnTo>
                <a:lnTo>
                  <a:pt x="3139440" y="2057400"/>
                </a:lnTo>
                <a:lnTo>
                  <a:pt x="3139440" y="2061971"/>
                </a:lnTo>
                <a:lnTo>
                  <a:pt x="3177540" y="2061971"/>
                </a:lnTo>
                <a:close/>
              </a:path>
              <a:path w="3439795" h="2062479">
                <a:moveTo>
                  <a:pt x="3110484" y="2061971"/>
                </a:moveTo>
                <a:lnTo>
                  <a:pt x="3110484" y="2057400"/>
                </a:lnTo>
                <a:lnTo>
                  <a:pt x="3072384" y="2057400"/>
                </a:lnTo>
                <a:lnTo>
                  <a:pt x="3072384" y="2061971"/>
                </a:lnTo>
                <a:lnTo>
                  <a:pt x="3110484" y="2061971"/>
                </a:lnTo>
                <a:close/>
              </a:path>
              <a:path w="3439795" h="2062479">
                <a:moveTo>
                  <a:pt x="3043428" y="2061971"/>
                </a:moveTo>
                <a:lnTo>
                  <a:pt x="3043428" y="2057400"/>
                </a:lnTo>
                <a:lnTo>
                  <a:pt x="3005328" y="2057400"/>
                </a:lnTo>
                <a:lnTo>
                  <a:pt x="3005328" y="2061971"/>
                </a:lnTo>
                <a:lnTo>
                  <a:pt x="3043428" y="2061971"/>
                </a:lnTo>
                <a:close/>
              </a:path>
              <a:path w="3439795" h="2062479">
                <a:moveTo>
                  <a:pt x="2976372" y="2061971"/>
                </a:moveTo>
                <a:lnTo>
                  <a:pt x="2976372" y="2057400"/>
                </a:lnTo>
                <a:lnTo>
                  <a:pt x="2938272" y="2057400"/>
                </a:lnTo>
                <a:lnTo>
                  <a:pt x="2938272" y="2061971"/>
                </a:lnTo>
                <a:lnTo>
                  <a:pt x="2976372" y="2061971"/>
                </a:lnTo>
                <a:close/>
              </a:path>
              <a:path w="3439795" h="2062479">
                <a:moveTo>
                  <a:pt x="2910840" y="2061971"/>
                </a:moveTo>
                <a:lnTo>
                  <a:pt x="2910840" y="2057400"/>
                </a:lnTo>
                <a:lnTo>
                  <a:pt x="2872740" y="2057400"/>
                </a:lnTo>
                <a:lnTo>
                  <a:pt x="2872740" y="2061971"/>
                </a:lnTo>
                <a:lnTo>
                  <a:pt x="2910840" y="2061971"/>
                </a:lnTo>
                <a:close/>
              </a:path>
              <a:path w="3439795" h="2062479">
                <a:moveTo>
                  <a:pt x="2843784" y="2061971"/>
                </a:moveTo>
                <a:lnTo>
                  <a:pt x="2843784" y="2057400"/>
                </a:lnTo>
                <a:lnTo>
                  <a:pt x="2805684" y="2057400"/>
                </a:lnTo>
                <a:lnTo>
                  <a:pt x="2805684" y="2061971"/>
                </a:lnTo>
                <a:lnTo>
                  <a:pt x="2843784" y="2061971"/>
                </a:lnTo>
                <a:close/>
              </a:path>
              <a:path w="3439795" h="2062479">
                <a:moveTo>
                  <a:pt x="2776728" y="2061971"/>
                </a:moveTo>
                <a:lnTo>
                  <a:pt x="2776728" y="2057400"/>
                </a:lnTo>
                <a:lnTo>
                  <a:pt x="2738628" y="2057400"/>
                </a:lnTo>
                <a:lnTo>
                  <a:pt x="2738628" y="2061971"/>
                </a:lnTo>
                <a:lnTo>
                  <a:pt x="2776728" y="2061971"/>
                </a:lnTo>
                <a:close/>
              </a:path>
              <a:path w="3439795" h="2062479">
                <a:moveTo>
                  <a:pt x="2709672" y="2061971"/>
                </a:moveTo>
                <a:lnTo>
                  <a:pt x="2709672" y="2057400"/>
                </a:lnTo>
                <a:lnTo>
                  <a:pt x="2671572" y="2057400"/>
                </a:lnTo>
                <a:lnTo>
                  <a:pt x="2671572" y="2061971"/>
                </a:lnTo>
                <a:lnTo>
                  <a:pt x="2709672" y="2061971"/>
                </a:lnTo>
                <a:close/>
              </a:path>
              <a:path w="3439795" h="2062479">
                <a:moveTo>
                  <a:pt x="2644140" y="2061971"/>
                </a:moveTo>
                <a:lnTo>
                  <a:pt x="2644140" y="2057400"/>
                </a:lnTo>
                <a:lnTo>
                  <a:pt x="2606040" y="2057400"/>
                </a:lnTo>
                <a:lnTo>
                  <a:pt x="2606040" y="2061971"/>
                </a:lnTo>
                <a:lnTo>
                  <a:pt x="2644140" y="2061971"/>
                </a:lnTo>
                <a:close/>
              </a:path>
              <a:path w="3439795" h="2062479">
                <a:moveTo>
                  <a:pt x="2577084" y="2061971"/>
                </a:moveTo>
                <a:lnTo>
                  <a:pt x="2577084" y="2057400"/>
                </a:lnTo>
                <a:lnTo>
                  <a:pt x="2538984" y="2057400"/>
                </a:lnTo>
                <a:lnTo>
                  <a:pt x="2538984" y="2061971"/>
                </a:lnTo>
                <a:lnTo>
                  <a:pt x="2577084" y="2061971"/>
                </a:lnTo>
                <a:close/>
              </a:path>
              <a:path w="3439795" h="2062479">
                <a:moveTo>
                  <a:pt x="2510028" y="2061971"/>
                </a:moveTo>
                <a:lnTo>
                  <a:pt x="2510028" y="2057400"/>
                </a:lnTo>
                <a:lnTo>
                  <a:pt x="2471928" y="2057400"/>
                </a:lnTo>
                <a:lnTo>
                  <a:pt x="2471928" y="2061971"/>
                </a:lnTo>
                <a:lnTo>
                  <a:pt x="2510028" y="2061971"/>
                </a:lnTo>
                <a:close/>
              </a:path>
              <a:path w="3439795" h="2062479">
                <a:moveTo>
                  <a:pt x="2442972" y="2061971"/>
                </a:moveTo>
                <a:lnTo>
                  <a:pt x="2442972" y="2057400"/>
                </a:lnTo>
                <a:lnTo>
                  <a:pt x="2404872" y="2057400"/>
                </a:lnTo>
                <a:lnTo>
                  <a:pt x="2404872" y="2061971"/>
                </a:lnTo>
                <a:lnTo>
                  <a:pt x="2442972" y="2061971"/>
                </a:lnTo>
                <a:close/>
              </a:path>
              <a:path w="3439795" h="2062479">
                <a:moveTo>
                  <a:pt x="2377440" y="2061971"/>
                </a:moveTo>
                <a:lnTo>
                  <a:pt x="2377440" y="2057400"/>
                </a:lnTo>
                <a:lnTo>
                  <a:pt x="2339340" y="2057400"/>
                </a:lnTo>
                <a:lnTo>
                  <a:pt x="2339340" y="2061971"/>
                </a:lnTo>
                <a:lnTo>
                  <a:pt x="2377440" y="2061971"/>
                </a:lnTo>
                <a:close/>
              </a:path>
              <a:path w="3439795" h="2062479">
                <a:moveTo>
                  <a:pt x="2310384" y="2061971"/>
                </a:moveTo>
                <a:lnTo>
                  <a:pt x="2310384" y="2057400"/>
                </a:lnTo>
                <a:lnTo>
                  <a:pt x="2272284" y="2057400"/>
                </a:lnTo>
                <a:lnTo>
                  <a:pt x="2272284" y="2061971"/>
                </a:lnTo>
                <a:lnTo>
                  <a:pt x="2310384" y="2061971"/>
                </a:lnTo>
                <a:close/>
              </a:path>
              <a:path w="3439795" h="2062479">
                <a:moveTo>
                  <a:pt x="2243328" y="2061971"/>
                </a:moveTo>
                <a:lnTo>
                  <a:pt x="2243328" y="2057400"/>
                </a:lnTo>
                <a:lnTo>
                  <a:pt x="2205228" y="2057400"/>
                </a:lnTo>
                <a:lnTo>
                  <a:pt x="2205228" y="2061971"/>
                </a:lnTo>
                <a:lnTo>
                  <a:pt x="2243328" y="2061971"/>
                </a:lnTo>
                <a:close/>
              </a:path>
              <a:path w="3439795" h="2062479">
                <a:moveTo>
                  <a:pt x="2176272" y="2061971"/>
                </a:moveTo>
                <a:lnTo>
                  <a:pt x="2176272" y="2057400"/>
                </a:lnTo>
                <a:lnTo>
                  <a:pt x="2138172" y="2057400"/>
                </a:lnTo>
                <a:lnTo>
                  <a:pt x="2138172" y="2061971"/>
                </a:lnTo>
                <a:lnTo>
                  <a:pt x="2176272" y="2061971"/>
                </a:lnTo>
                <a:close/>
              </a:path>
              <a:path w="3439795" h="2062479">
                <a:moveTo>
                  <a:pt x="2110740" y="2061971"/>
                </a:moveTo>
                <a:lnTo>
                  <a:pt x="2110740" y="2057400"/>
                </a:lnTo>
                <a:lnTo>
                  <a:pt x="2072640" y="2057400"/>
                </a:lnTo>
                <a:lnTo>
                  <a:pt x="2072640" y="2061971"/>
                </a:lnTo>
                <a:lnTo>
                  <a:pt x="2110740" y="2061971"/>
                </a:lnTo>
                <a:close/>
              </a:path>
              <a:path w="3439795" h="2062479">
                <a:moveTo>
                  <a:pt x="2043684" y="2061971"/>
                </a:moveTo>
                <a:lnTo>
                  <a:pt x="2043684" y="2057400"/>
                </a:lnTo>
                <a:lnTo>
                  <a:pt x="2005584" y="2057400"/>
                </a:lnTo>
                <a:lnTo>
                  <a:pt x="2005584" y="2061971"/>
                </a:lnTo>
                <a:lnTo>
                  <a:pt x="2043684" y="2061971"/>
                </a:lnTo>
                <a:close/>
              </a:path>
              <a:path w="3439795" h="2062479">
                <a:moveTo>
                  <a:pt x="1976628" y="2061971"/>
                </a:moveTo>
                <a:lnTo>
                  <a:pt x="1976628" y="2057400"/>
                </a:lnTo>
                <a:lnTo>
                  <a:pt x="1938528" y="2057400"/>
                </a:lnTo>
                <a:lnTo>
                  <a:pt x="1938528" y="2061971"/>
                </a:lnTo>
                <a:lnTo>
                  <a:pt x="1976628" y="2061971"/>
                </a:lnTo>
                <a:close/>
              </a:path>
              <a:path w="3439795" h="2062479">
                <a:moveTo>
                  <a:pt x="1909572" y="2061971"/>
                </a:moveTo>
                <a:lnTo>
                  <a:pt x="1909572" y="2057400"/>
                </a:lnTo>
                <a:lnTo>
                  <a:pt x="1871472" y="2057400"/>
                </a:lnTo>
                <a:lnTo>
                  <a:pt x="1871472" y="2061971"/>
                </a:lnTo>
                <a:lnTo>
                  <a:pt x="1909572" y="2061971"/>
                </a:lnTo>
                <a:close/>
              </a:path>
              <a:path w="3439795" h="2062479">
                <a:moveTo>
                  <a:pt x="1844040" y="2061971"/>
                </a:moveTo>
                <a:lnTo>
                  <a:pt x="1844040" y="2057400"/>
                </a:lnTo>
                <a:lnTo>
                  <a:pt x="1805940" y="2057400"/>
                </a:lnTo>
                <a:lnTo>
                  <a:pt x="1805940" y="2061971"/>
                </a:lnTo>
                <a:lnTo>
                  <a:pt x="1844040" y="2061971"/>
                </a:lnTo>
                <a:close/>
              </a:path>
              <a:path w="3439795" h="2062479">
                <a:moveTo>
                  <a:pt x="1776984" y="2061971"/>
                </a:moveTo>
                <a:lnTo>
                  <a:pt x="1776984" y="2057400"/>
                </a:lnTo>
                <a:lnTo>
                  <a:pt x="1738884" y="2057400"/>
                </a:lnTo>
                <a:lnTo>
                  <a:pt x="1738884" y="2061971"/>
                </a:lnTo>
                <a:lnTo>
                  <a:pt x="1776984" y="2061971"/>
                </a:lnTo>
                <a:close/>
              </a:path>
              <a:path w="3439795" h="2062479">
                <a:moveTo>
                  <a:pt x="1709928" y="2061971"/>
                </a:moveTo>
                <a:lnTo>
                  <a:pt x="1709928" y="2057400"/>
                </a:lnTo>
                <a:lnTo>
                  <a:pt x="1671828" y="2057400"/>
                </a:lnTo>
                <a:lnTo>
                  <a:pt x="1671828" y="2061971"/>
                </a:lnTo>
                <a:lnTo>
                  <a:pt x="1709928" y="2061971"/>
                </a:lnTo>
                <a:close/>
              </a:path>
              <a:path w="3439795" h="2062479">
                <a:moveTo>
                  <a:pt x="1642872" y="2061971"/>
                </a:moveTo>
                <a:lnTo>
                  <a:pt x="1642872" y="2057400"/>
                </a:lnTo>
                <a:lnTo>
                  <a:pt x="1604772" y="2057400"/>
                </a:lnTo>
                <a:lnTo>
                  <a:pt x="1604772" y="2061971"/>
                </a:lnTo>
                <a:lnTo>
                  <a:pt x="1642872" y="2061971"/>
                </a:lnTo>
                <a:close/>
              </a:path>
              <a:path w="3439795" h="2062479">
                <a:moveTo>
                  <a:pt x="1577340" y="2061971"/>
                </a:moveTo>
                <a:lnTo>
                  <a:pt x="1577340" y="2057400"/>
                </a:lnTo>
                <a:lnTo>
                  <a:pt x="1539240" y="2057400"/>
                </a:lnTo>
                <a:lnTo>
                  <a:pt x="1539240" y="2061971"/>
                </a:lnTo>
                <a:lnTo>
                  <a:pt x="1577340" y="2061971"/>
                </a:lnTo>
                <a:close/>
              </a:path>
              <a:path w="3439795" h="2062479">
                <a:moveTo>
                  <a:pt x="1510284" y="2061971"/>
                </a:moveTo>
                <a:lnTo>
                  <a:pt x="1510284" y="2057400"/>
                </a:lnTo>
                <a:lnTo>
                  <a:pt x="1472184" y="2057400"/>
                </a:lnTo>
                <a:lnTo>
                  <a:pt x="1472184" y="2061971"/>
                </a:lnTo>
                <a:lnTo>
                  <a:pt x="1510284" y="2061971"/>
                </a:lnTo>
                <a:close/>
              </a:path>
              <a:path w="3439795" h="2062479">
                <a:moveTo>
                  <a:pt x="1443228" y="2061971"/>
                </a:moveTo>
                <a:lnTo>
                  <a:pt x="1443228" y="2057400"/>
                </a:lnTo>
                <a:lnTo>
                  <a:pt x="1405128" y="2057400"/>
                </a:lnTo>
                <a:lnTo>
                  <a:pt x="1405128" y="2061971"/>
                </a:lnTo>
                <a:lnTo>
                  <a:pt x="1443228" y="2061971"/>
                </a:lnTo>
                <a:close/>
              </a:path>
              <a:path w="3439795" h="2062479">
                <a:moveTo>
                  <a:pt x="1376172" y="2061971"/>
                </a:moveTo>
                <a:lnTo>
                  <a:pt x="1376172" y="2057400"/>
                </a:lnTo>
                <a:lnTo>
                  <a:pt x="1338072" y="2057400"/>
                </a:lnTo>
                <a:lnTo>
                  <a:pt x="1338072" y="2061971"/>
                </a:lnTo>
                <a:lnTo>
                  <a:pt x="1376172" y="2061971"/>
                </a:lnTo>
                <a:close/>
              </a:path>
              <a:path w="3439795" h="2062479">
                <a:moveTo>
                  <a:pt x="1310640" y="2061971"/>
                </a:moveTo>
                <a:lnTo>
                  <a:pt x="1310640" y="2057400"/>
                </a:lnTo>
                <a:lnTo>
                  <a:pt x="1272540" y="2057400"/>
                </a:lnTo>
                <a:lnTo>
                  <a:pt x="1272540" y="2061971"/>
                </a:lnTo>
                <a:lnTo>
                  <a:pt x="1310640" y="2061971"/>
                </a:lnTo>
                <a:close/>
              </a:path>
              <a:path w="3439795" h="2062479">
                <a:moveTo>
                  <a:pt x="1243584" y="2061971"/>
                </a:moveTo>
                <a:lnTo>
                  <a:pt x="1243584" y="2057400"/>
                </a:lnTo>
                <a:lnTo>
                  <a:pt x="1205484" y="2057400"/>
                </a:lnTo>
                <a:lnTo>
                  <a:pt x="1205484" y="2061971"/>
                </a:lnTo>
                <a:lnTo>
                  <a:pt x="1243584" y="2061971"/>
                </a:lnTo>
                <a:close/>
              </a:path>
              <a:path w="3439795" h="2062479">
                <a:moveTo>
                  <a:pt x="1176528" y="2061971"/>
                </a:moveTo>
                <a:lnTo>
                  <a:pt x="1176528" y="2057400"/>
                </a:lnTo>
                <a:lnTo>
                  <a:pt x="1138428" y="2057400"/>
                </a:lnTo>
                <a:lnTo>
                  <a:pt x="1138428" y="2061971"/>
                </a:lnTo>
                <a:lnTo>
                  <a:pt x="1176528" y="2061971"/>
                </a:lnTo>
                <a:close/>
              </a:path>
              <a:path w="3439795" h="2062479">
                <a:moveTo>
                  <a:pt x="1109472" y="2061971"/>
                </a:moveTo>
                <a:lnTo>
                  <a:pt x="1109472" y="2057400"/>
                </a:lnTo>
                <a:lnTo>
                  <a:pt x="1071372" y="2057400"/>
                </a:lnTo>
                <a:lnTo>
                  <a:pt x="1071372" y="2061971"/>
                </a:lnTo>
                <a:lnTo>
                  <a:pt x="1109472" y="2061971"/>
                </a:lnTo>
                <a:close/>
              </a:path>
              <a:path w="3439795" h="2062479">
                <a:moveTo>
                  <a:pt x="1043940" y="2061971"/>
                </a:moveTo>
                <a:lnTo>
                  <a:pt x="1043940" y="2057400"/>
                </a:lnTo>
                <a:lnTo>
                  <a:pt x="1005840" y="2057400"/>
                </a:lnTo>
                <a:lnTo>
                  <a:pt x="1005840" y="2061971"/>
                </a:lnTo>
                <a:lnTo>
                  <a:pt x="1043940" y="2061971"/>
                </a:lnTo>
                <a:close/>
              </a:path>
              <a:path w="3439795" h="2062479">
                <a:moveTo>
                  <a:pt x="976884" y="2061971"/>
                </a:moveTo>
                <a:lnTo>
                  <a:pt x="976884" y="2057400"/>
                </a:lnTo>
                <a:lnTo>
                  <a:pt x="938784" y="2057400"/>
                </a:lnTo>
                <a:lnTo>
                  <a:pt x="938784" y="2061971"/>
                </a:lnTo>
                <a:lnTo>
                  <a:pt x="976884" y="2061971"/>
                </a:lnTo>
                <a:close/>
              </a:path>
              <a:path w="3439795" h="2062479">
                <a:moveTo>
                  <a:pt x="909828" y="2061971"/>
                </a:moveTo>
                <a:lnTo>
                  <a:pt x="909828" y="2057400"/>
                </a:lnTo>
                <a:lnTo>
                  <a:pt x="871728" y="2057400"/>
                </a:lnTo>
                <a:lnTo>
                  <a:pt x="871728" y="2061971"/>
                </a:lnTo>
                <a:lnTo>
                  <a:pt x="909828" y="2061971"/>
                </a:lnTo>
                <a:close/>
              </a:path>
              <a:path w="3439795" h="2062479">
                <a:moveTo>
                  <a:pt x="842772" y="2061971"/>
                </a:moveTo>
                <a:lnTo>
                  <a:pt x="842772" y="2057400"/>
                </a:lnTo>
                <a:lnTo>
                  <a:pt x="804672" y="2057400"/>
                </a:lnTo>
                <a:lnTo>
                  <a:pt x="804672" y="2061971"/>
                </a:lnTo>
                <a:lnTo>
                  <a:pt x="842772" y="2061971"/>
                </a:lnTo>
                <a:close/>
              </a:path>
              <a:path w="3439795" h="2062479">
                <a:moveTo>
                  <a:pt x="777240" y="2061971"/>
                </a:moveTo>
                <a:lnTo>
                  <a:pt x="777240" y="2057400"/>
                </a:lnTo>
                <a:lnTo>
                  <a:pt x="739140" y="2057400"/>
                </a:lnTo>
                <a:lnTo>
                  <a:pt x="739140" y="2061971"/>
                </a:lnTo>
                <a:lnTo>
                  <a:pt x="777240" y="2061971"/>
                </a:lnTo>
                <a:close/>
              </a:path>
              <a:path w="3439795" h="2062479">
                <a:moveTo>
                  <a:pt x="710184" y="2061971"/>
                </a:moveTo>
                <a:lnTo>
                  <a:pt x="710184" y="2057400"/>
                </a:lnTo>
                <a:lnTo>
                  <a:pt x="672084" y="2057400"/>
                </a:lnTo>
                <a:lnTo>
                  <a:pt x="672084" y="2061971"/>
                </a:lnTo>
                <a:lnTo>
                  <a:pt x="710184" y="2061971"/>
                </a:lnTo>
                <a:close/>
              </a:path>
              <a:path w="3439795" h="2062479">
                <a:moveTo>
                  <a:pt x="643128" y="2061971"/>
                </a:moveTo>
                <a:lnTo>
                  <a:pt x="643128" y="2057400"/>
                </a:lnTo>
                <a:lnTo>
                  <a:pt x="605028" y="2057400"/>
                </a:lnTo>
                <a:lnTo>
                  <a:pt x="605028" y="2061971"/>
                </a:lnTo>
                <a:lnTo>
                  <a:pt x="643128" y="2061971"/>
                </a:lnTo>
                <a:close/>
              </a:path>
              <a:path w="3439795" h="2062479">
                <a:moveTo>
                  <a:pt x="576072" y="2061971"/>
                </a:moveTo>
                <a:lnTo>
                  <a:pt x="576072" y="2057400"/>
                </a:lnTo>
                <a:lnTo>
                  <a:pt x="537972" y="2057400"/>
                </a:lnTo>
                <a:lnTo>
                  <a:pt x="537972" y="2061971"/>
                </a:lnTo>
                <a:lnTo>
                  <a:pt x="576072" y="2061971"/>
                </a:lnTo>
                <a:close/>
              </a:path>
              <a:path w="3439795" h="2062479">
                <a:moveTo>
                  <a:pt x="510540" y="2061971"/>
                </a:moveTo>
                <a:lnTo>
                  <a:pt x="510540" y="2057400"/>
                </a:lnTo>
                <a:lnTo>
                  <a:pt x="472440" y="2057400"/>
                </a:lnTo>
                <a:lnTo>
                  <a:pt x="472440" y="2061971"/>
                </a:lnTo>
                <a:lnTo>
                  <a:pt x="510540" y="2061971"/>
                </a:lnTo>
                <a:close/>
              </a:path>
              <a:path w="3439795" h="2062479">
                <a:moveTo>
                  <a:pt x="443484" y="2061971"/>
                </a:moveTo>
                <a:lnTo>
                  <a:pt x="443484" y="2057400"/>
                </a:lnTo>
                <a:lnTo>
                  <a:pt x="405384" y="2057400"/>
                </a:lnTo>
                <a:lnTo>
                  <a:pt x="405384" y="2061971"/>
                </a:lnTo>
                <a:lnTo>
                  <a:pt x="443484" y="2061971"/>
                </a:lnTo>
                <a:close/>
              </a:path>
              <a:path w="3439795" h="2062479">
                <a:moveTo>
                  <a:pt x="376428" y="2061971"/>
                </a:moveTo>
                <a:lnTo>
                  <a:pt x="376428" y="2057400"/>
                </a:lnTo>
                <a:lnTo>
                  <a:pt x="338328" y="2057400"/>
                </a:lnTo>
                <a:lnTo>
                  <a:pt x="338328" y="2061971"/>
                </a:lnTo>
                <a:lnTo>
                  <a:pt x="376428" y="2061971"/>
                </a:lnTo>
                <a:close/>
              </a:path>
              <a:path w="3439795" h="2062479">
                <a:moveTo>
                  <a:pt x="309372" y="2061971"/>
                </a:moveTo>
                <a:lnTo>
                  <a:pt x="309372" y="2057400"/>
                </a:lnTo>
                <a:lnTo>
                  <a:pt x="271272" y="2057400"/>
                </a:lnTo>
                <a:lnTo>
                  <a:pt x="271272" y="2061971"/>
                </a:lnTo>
                <a:lnTo>
                  <a:pt x="309372" y="2061971"/>
                </a:lnTo>
                <a:close/>
              </a:path>
              <a:path w="3439795" h="2062479">
                <a:moveTo>
                  <a:pt x="243840" y="2061971"/>
                </a:moveTo>
                <a:lnTo>
                  <a:pt x="243840" y="2057400"/>
                </a:lnTo>
                <a:lnTo>
                  <a:pt x="205740" y="2057400"/>
                </a:lnTo>
                <a:lnTo>
                  <a:pt x="205740" y="2061971"/>
                </a:lnTo>
                <a:lnTo>
                  <a:pt x="243840" y="2061971"/>
                </a:lnTo>
                <a:close/>
              </a:path>
              <a:path w="3439795" h="2062479">
                <a:moveTo>
                  <a:pt x="176784" y="2061971"/>
                </a:moveTo>
                <a:lnTo>
                  <a:pt x="176784" y="2057400"/>
                </a:lnTo>
                <a:lnTo>
                  <a:pt x="138684" y="2057400"/>
                </a:lnTo>
                <a:lnTo>
                  <a:pt x="138684" y="2061971"/>
                </a:lnTo>
                <a:lnTo>
                  <a:pt x="176784" y="2061971"/>
                </a:lnTo>
                <a:close/>
              </a:path>
              <a:path w="3439795" h="2062479">
                <a:moveTo>
                  <a:pt x="109728" y="2061971"/>
                </a:moveTo>
                <a:lnTo>
                  <a:pt x="109728" y="2057400"/>
                </a:lnTo>
                <a:lnTo>
                  <a:pt x="71628" y="2057400"/>
                </a:lnTo>
                <a:lnTo>
                  <a:pt x="71628" y="2061971"/>
                </a:lnTo>
                <a:lnTo>
                  <a:pt x="109728" y="2061971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613136" y="2151379"/>
            <a:ext cx="549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323299"/>
                </a:solidFill>
                <a:latin typeface="Arial"/>
                <a:cs typeface="Arial"/>
              </a:rPr>
              <a:t>Бо</a:t>
            </a:r>
            <a:r>
              <a:rPr sz="2400" spc="-114" dirty="0">
                <a:solidFill>
                  <a:srgbClr val="323299"/>
                </a:solidFill>
                <a:latin typeface="Arial"/>
                <a:cs typeface="Arial"/>
              </a:rPr>
              <a:t>б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62628" y="1824227"/>
            <a:ext cx="1458595" cy="2034539"/>
          </a:xfrm>
          <a:custGeom>
            <a:avLst/>
            <a:gdLst/>
            <a:ahLst/>
            <a:cxnLst/>
            <a:rect l="l" t="t" r="r" b="b"/>
            <a:pathLst>
              <a:path w="1458595" h="2034539">
                <a:moveTo>
                  <a:pt x="10668" y="2034540"/>
                </a:moveTo>
                <a:lnTo>
                  <a:pt x="10668" y="1996440"/>
                </a:lnTo>
                <a:lnTo>
                  <a:pt x="0" y="1996440"/>
                </a:lnTo>
                <a:lnTo>
                  <a:pt x="0" y="2034540"/>
                </a:lnTo>
                <a:lnTo>
                  <a:pt x="10668" y="2034540"/>
                </a:lnTo>
                <a:close/>
              </a:path>
              <a:path w="1458595" h="2034539">
                <a:moveTo>
                  <a:pt x="10668" y="1967484"/>
                </a:moveTo>
                <a:lnTo>
                  <a:pt x="10668" y="1929384"/>
                </a:lnTo>
                <a:lnTo>
                  <a:pt x="0" y="1929384"/>
                </a:lnTo>
                <a:lnTo>
                  <a:pt x="0" y="1967484"/>
                </a:lnTo>
                <a:lnTo>
                  <a:pt x="10668" y="1967484"/>
                </a:lnTo>
                <a:close/>
              </a:path>
              <a:path w="1458595" h="2034539">
                <a:moveTo>
                  <a:pt x="10668" y="1900428"/>
                </a:moveTo>
                <a:lnTo>
                  <a:pt x="10668" y="1862328"/>
                </a:lnTo>
                <a:lnTo>
                  <a:pt x="0" y="1862328"/>
                </a:lnTo>
                <a:lnTo>
                  <a:pt x="0" y="1900428"/>
                </a:lnTo>
                <a:lnTo>
                  <a:pt x="10668" y="1900428"/>
                </a:lnTo>
                <a:close/>
              </a:path>
              <a:path w="1458595" h="2034539">
                <a:moveTo>
                  <a:pt x="10668" y="1833372"/>
                </a:moveTo>
                <a:lnTo>
                  <a:pt x="10668" y="1795272"/>
                </a:lnTo>
                <a:lnTo>
                  <a:pt x="0" y="1795272"/>
                </a:lnTo>
                <a:lnTo>
                  <a:pt x="0" y="1833372"/>
                </a:lnTo>
                <a:lnTo>
                  <a:pt x="10668" y="1833372"/>
                </a:lnTo>
                <a:close/>
              </a:path>
              <a:path w="1458595" h="2034539">
                <a:moveTo>
                  <a:pt x="10668" y="1767840"/>
                </a:moveTo>
                <a:lnTo>
                  <a:pt x="10668" y="1729740"/>
                </a:lnTo>
                <a:lnTo>
                  <a:pt x="0" y="1729740"/>
                </a:lnTo>
                <a:lnTo>
                  <a:pt x="0" y="1767840"/>
                </a:lnTo>
                <a:lnTo>
                  <a:pt x="10668" y="1767840"/>
                </a:lnTo>
                <a:close/>
              </a:path>
              <a:path w="1458595" h="2034539">
                <a:moveTo>
                  <a:pt x="10668" y="1700784"/>
                </a:moveTo>
                <a:lnTo>
                  <a:pt x="10668" y="1662684"/>
                </a:lnTo>
                <a:lnTo>
                  <a:pt x="0" y="1662684"/>
                </a:lnTo>
                <a:lnTo>
                  <a:pt x="0" y="1700784"/>
                </a:lnTo>
                <a:lnTo>
                  <a:pt x="10668" y="1700784"/>
                </a:lnTo>
                <a:close/>
              </a:path>
              <a:path w="1458595" h="2034539">
                <a:moveTo>
                  <a:pt x="10668" y="1633728"/>
                </a:moveTo>
                <a:lnTo>
                  <a:pt x="10668" y="1595628"/>
                </a:lnTo>
                <a:lnTo>
                  <a:pt x="0" y="1595628"/>
                </a:lnTo>
                <a:lnTo>
                  <a:pt x="0" y="1633728"/>
                </a:lnTo>
                <a:lnTo>
                  <a:pt x="10668" y="1633728"/>
                </a:lnTo>
                <a:close/>
              </a:path>
              <a:path w="1458595" h="2034539">
                <a:moveTo>
                  <a:pt x="10668" y="1566672"/>
                </a:moveTo>
                <a:lnTo>
                  <a:pt x="10668" y="1528572"/>
                </a:lnTo>
                <a:lnTo>
                  <a:pt x="0" y="1528572"/>
                </a:lnTo>
                <a:lnTo>
                  <a:pt x="0" y="1566672"/>
                </a:lnTo>
                <a:lnTo>
                  <a:pt x="10668" y="1566672"/>
                </a:lnTo>
                <a:close/>
              </a:path>
              <a:path w="1458595" h="2034539">
                <a:moveTo>
                  <a:pt x="10668" y="1501140"/>
                </a:moveTo>
                <a:lnTo>
                  <a:pt x="10668" y="1463040"/>
                </a:lnTo>
                <a:lnTo>
                  <a:pt x="0" y="1463040"/>
                </a:lnTo>
                <a:lnTo>
                  <a:pt x="0" y="1501140"/>
                </a:lnTo>
                <a:lnTo>
                  <a:pt x="10668" y="1501140"/>
                </a:lnTo>
                <a:close/>
              </a:path>
              <a:path w="1458595" h="2034539">
                <a:moveTo>
                  <a:pt x="10668" y="1434084"/>
                </a:moveTo>
                <a:lnTo>
                  <a:pt x="10668" y="1395984"/>
                </a:lnTo>
                <a:lnTo>
                  <a:pt x="0" y="1395984"/>
                </a:lnTo>
                <a:lnTo>
                  <a:pt x="0" y="1434084"/>
                </a:lnTo>
                <a:lnTo>
                  <a:pt x="10668" y="1434084"/>
                </a:lnTo>
                <a:close/>
              </a:path>
              <a:path w="1458595" h="2034539">
                <a:moveTo>
                  <a:pt x="10668" y="1367028"/>
                </a:moveTo>
                <a:lnTo>
                  <a:pt x="10668" y="1328928"/>
                </a:lnTo>
                <a:lnTo>
                  <a:pt x="0" y="1328928"/>
                </a:lnTo>
                <a:lnTo>
                  <a:pt x="0" y="1367028"/>
                </a:lnTo>
                <a:lnTo>
                  <a:pt x="10668" y="1367028"/>
                </a:lnTo>
                <a:close/>
              </a:path>
              <a:path w="1458595" h="2034539">
                <a:moveTo>
                  <a:pt x="10668" y="1299972"/>
                </a:moveTo>
                <a:lnTo>
                  <a:pt x="10668" y="1261872"/>
                </a:lnTo>
                <a:lnTo>
                  <a:pt x="0" y="1261872"/>
                </a:lnTo>
                <a:lnTo>
                  <a:pt x="0" y="1299972"/>
                </a:lnTo>
                <a:lnTo>
                  <a:pt x="10668" y="1299972"/>
                </a:lnTo>
                <a:close/>
              </a:path>
              <a:path w="1458595" h="2034539">
                <a:moveTo>
                  <a:pt x="10668" y="1234440"/>
                </a:moveTo>
                <a:lnTo>
                  <a:pt x="10668" y="1196340"/>
                </a:lnTo>
                <a:lnTo>
                  <a:pt x="0" y="1196340"/>
                </a:lnTo>
                <a:lnTo>
                  <a:pt x="0" y="1234440"/>
                </a:lnTo>
                <a:lnTo>
                  <a:pt x="10668" y="1234440"/>
                </a:lnTo>
                <a:close/>
              </a:path>
              <a:path w="1458595" h="2034539">
                <a:moveTo>
                  <a:pt x="10668" y="1167384"/>
                </a:moveTo>
                <a:lnTo>
                  <a:pt x="10668" y="1129284"/>
                </a:lnTo>
                <a:lnTo>
                  <a:pt x="0" y="1129284"/>
                </a:lnTo>
                <a:lnTo>
                  <a:pt x="0" y="1167384"/>
                </a:lnTo>
                <a:lnTo>
                  <a:pt x="10668" y="1167384"/>
                </a:lnTo>
                <a:close/>
              </a:path>
              <a:path w="1458595" h="2034539">
                <a:moveTo>
                  <a:pt x="10668" y="1100328"/>
                </a:moveTo>
                <a:lnTo>
                  <a:pt x="10668" y="1062228"/>
                </a:lnTo>
                <a:lnTo>
                  <a:pt x="0" y="1062228"/>
                </a:lnTo>
                <a:lnTo>
                  <a:pt x="0" y="1100328"/>
                </a:lnTo>
                <a:lnTo>
                  <a:pt x="10668" y="1100328"/>
                </a:lnTo>
                <a:close/>
              </a:path>
              <a:path w="1458595" h="2034539">
                <a:moveTo>
                  <a:pt x="10668" y="1033272"/>
                </a:moveTo>
                <a:lnTo>
                  <a:pt x="10668" y="995172"/>
                </a:lnTo>
                <a:lnTo>
                  <a:pt x="0" y="995172"/>
                </a:lnTo>
                <a:lnTo>
                  <a:pt x="0" y="1033272"/>
                </a:lnTo>
                <a:lnTo>
                  <a:pt x="10668" y="1033272"/>
                </a:lnTo>
                <a:close/>
              </a:path>
              <a:path w="1458595" h="2034539">
                <a:moveTo>
                  <a:pt x="10668" y="967740"/>
                </a:moveTo>
                <a:lnTo>
                  <a:pt x="10668" y="929640"/>
                </a:lnTo>
                <a:lnTo>
                  <a:pt x="0" y="929640"/>
                </a:lnTo>
                <a:lnTo>
                  <a:pt x="0" y="967740"/>
                </a:lnTo>
                <a:lnTo>
                  <a:pt x="10668" y="967740"/>
                </a:lnTo>
                <a:close/>
              </a:path>
              <a:path w="1458595" h="2034539">
                <a:moveTo>
                  <a:pt x="10668" y="900684"/>
                </a:moveTo>
                <a:lnTo>
                  <a:pt x="10668" y="862584"/>
                </a:lnTo>
                <a:lnTo>
                  <a:pt x="0" y="862584"/>
                </a:lnTo>
                <a:lnTo>
                  <a:pt x="0" y="900684"/>
                </a:lnTo>
                <a:lnTo>
                  <a:pt x="10668" y="900684"/>
                </a:lnTo>
                <a:close/>
              </a:path>
              <a:path w="1458595" h="2034539">
                <a:moveTo>
                  <a:pt x="10668" y="833628"/>
                </a:moveTo>
                <a:lnTo>
                  <a:pt x="10668" y="795528"/>
                </a:lnTo>
                <a:lnTo>
                  <a:pt x="0" y="795528"/>
                </a:lnTo>
                <a:lnTo>
                  <a:pt x="0" y="833628"/>
                </a:lnTo>
                <a:lnTo>
                  <a:pt x="10668" y="833628"/>
                </a:lnTo>
                <a:close/>
              </a:path>
              <a:path w="1458595" h="2034539">
                <a:moveTo>
                  <a:pt x="10668" y="766572"/>
                </a:moveTo>
                <a:lnTo>
                  <a:pt x="10668" y="728472"/>
                </a:lnTo>
                <a:lnTo>
                  <a:pt x="0" y="728472"/>
                </a:lnTo>
                <a:lnTo>
                  <a:pt x="0" y="766572"/>
                </a:lnTo>
                <a:lnTo>
                  <a:pt x="10668" y="766572"/>
                </a:lnTo>
                <a:close/>
              </a:path>
              <a:path w="1458595" h="2034539">
                <a:moveTo>
                  <a:pt x="10668" y="701040"/>
                </a:moveTo>
                <a:lnTo>
                  <a:pt x="10668" y="662940"/>
                </a:lnTo>
                <a:lnTo>
                  <a:pt x="0" y="662940"/>
                </a:lnTo>
                <a:lnTo>
                  <a:pt x="0" y="701040"/>
                </a:lnTo>
                <a:lnTo>
                  <a:pt x="10668" y="701040"/>
                </a:lnTo>
                <a:close/>
              </a:path>
              <a:path w="1458595" h="2034539">
                <a:moveTo>
                  <a:pt x="10668" y="633984"/>
                </a:moveTo>
                <a:lnTo>
                  <a:pt x="10668" y="595884"/>
                </a:lnTo>
                <a:lnTo>
                  <a:pt x="0" y="595884"/>
                </a:lnTo>
                <a:lnTo>
                  <a:pt x="0" y="633984"/>
                </a:lnTo>
                <a:lnTo>
                  <a:pt x="10668" y="633984"/>
                </a:lnTo>
                <a:close/>
              </a:path>
              <a:path w="1458595" h="2034539">
                <a:moveTo>
                  <a:pt x="10668" y="566928"/>
                </a:moveTo>
                <a:lnTo>
                  <a:pt x="10668" y="528828"/>
                </a:lnTo>
                <a:lnTo>
                  <a:pt x="0" y="528828"/>
                </a:lnTo>
                <a:lnTo>
                  <a:pt x="0" y="566928"/>
                </a:lnTo>
                <a:lnTo>
                  <a:pt x="10668" y="566928"/>
                </a:lnTo>
                <a:close/>
              </a:path>
              <a:path w="1458595" h="2034539">
                <a:moveTo>
                  <a:pt x="10668" y="499872"/>
                </a:moveTo>
                <a:lnTo>
                  <a:pt x="10668" y="461772"/>
                </a:lnTo>
                <a:lnTo>
                  <a:pt x="0" y="461772"/>
                </a:lnTo>
                <a:lnTo>
                  <a:pt x="0" y="499872"/>
                </a:lnTo>
                <a:lnTo>
                  <a:pt x="10668" y="499872"/>
                </a:lnTo>
                <a:close/>
              </a:path>
              <a:path w="1458595" h="2034539">
                <a:moveTo>
                  <a:pt x="10668" y="434340"/>
                </a:moveTo>
                <a:lnTo>
                  <a:pt x="10668" y="396240"/>
                </a:lnTo>
                <a:lnTo>
                  <a:pt x="0" y="396240"/>
                </a:lnTo>
                <a:lnTo>
                  <a:pt x="0" y="434340"/>
                </a:lnTo>
                <a:lnTo>
                  <a:pt x="10668" y="434340"/>
                </a:lnTo>
                <a:close/>
              </a:path>
              <a:path w="1458595" h="2034539">
                <a:moveTo>
                  <a:pt x="10668" y="367284"/>
                </a:moveTo>
                <a:lnTo>
                  <a:pt x="10668" y="329184"/>
                </a:lnTo>
                <a:lnTo>
                  <a:pt x="0" y="329184"/>
                </a:lnTo>
                <a:lnTo>
                  <a:pt x="0" y="367284"/>
                </a:lnTo>
                <a:lnTo>
                  <a:pt x="10668" y="367284"/>
                </a:lnTo>
                <a:close/>
              </a:path>
              <a:path w="1458595" h="2034539">
                <a:moveTo>
                  <a:pt x="10668" y="300228"/>
                </a:moveTo>
                <a:lnTo>
                  <a:pt x="10668" y="262128"/>
                </a:lnTo>
                <a:lnTo>
                  <a:pt x="0" y="262128"/>
                </a:lnTo>
                <a:lnTo>
                  <a:pt x="0" y="300228"/>
                </a:lnTo>
                <a:lnTo>
                  <a:pt x="10668" y="300228"/>
                </a:lnTo>
                <a:close/>
              </a:path>
              <a:path w="1458595" h="2034539">
                <a:moveTo>
                  <a:pt x="10668" y="233172"/>
                </a:moveTo>
                <a:lnTo>
                  <a:pt x="10668" y="195072"/>
                </a:lnTo>
                <a:lnTo>
                  <a:pt x="0" y="195072"/>
                </a:lnTo>
                <a:lnTo>
                  <a:pt x="0" y="233172"/>
                </a:lnTo>
                <a:lnTo>
                  <a:pt x="10668" y="233172"/>
                </a:lnTo>
                <a:close/>
              </a:path>
              <a:path w="1458595" h="2034539">
                <a:moveTo>
                  <a:pt x="10668" y="167640"/>
                </a:moveTo>
                <a:lnTo>
                  <a:pt x="10668" y="129540"/>
                </a:lnTo>
                <a:lnTo>
                  <a:pt x="0" y="129540"/>
                </a:lnTo>
                <a:lnTo>
                  <a:pt x="0" y="167640"/>
                </a:lnTo>
                <a:lnTo>
                  <a:pt x="10668" y="167640"/>
                </a:lnTo>
                <a:close/>
              </a:path>
              <a:path w="1458595" h="2034539">
                <a:moveTo>
                  <a:pt x="10668" y="100584"/>
                </a:moveTo>
                <a:lnTo>
                  <a:pt x="10668" y="62484"/>
                </a:lnTo>
                <a:lnTo>
                  <a:pt x="0" y="62484"/>
                </a:lnTo>
                <a:lnTo>
                  <a:pt x="0" y="100584"/>
                </a:lnTo>
                <a:lnTo>
                  <a:pt x="10668" y="100584"/>
                </a:lnTo>
                <a:close/>
              </a:path>
              <a:path w="1458595" h="2034539">
                <a:moveTo>
                  <a:pt x="15240" y="10668"/>
                </a:moveTo>
                <a:lnTo>
                  <a:pt x="15240" y="0"/>
                </a:lnTo>
                <a:lnTo>
                  <a:pt x="0" y="0"/>
                </a:lnTo>
                <a:lnTo>
                  <a:pt x="0" y="33528"/>
                </a:lnTo>
                <a:lnTo>
                  <a:pt x="4572" y="3352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15240" y="10668"/>
                </a:lnTo>
                <a:close/>
              </a:path>
              <a:path w="1458595" h="203453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1458595" h="2034539">
                <a:moveTo>
                  <a:pt x="10668" y="33528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3528"/>
                </a:lnTo>
                <a:lnTo>
                  <a:pt x="10668" y="33528"/>
                </a:lnTo>
                <a:close/>
              </a:path>
              <a:path w="1458595" h="2034539">
                <a:moveTo>
                  <a:pt x="80772" y="10668"/>
                </a:moveTo>
                <a:lnTo>
                  <a:pt x="80772" y="0"/>
                </a:lnTo>
                <a:lnTo>
                  <a:pt x="42672" y="0"/>
                </a:lnTo>
                <a:lnTo>
                  <a:pt x="42672" y="10668"/>
                </a:lnTo>
                <a:lnTo>
                  <a:pt x="80772" y="10668"/>
                </a:lnTo>
                <a:close/>
              </a:path>
              <a:path w="1458595" h="2034539">
                <a:moveTo>
                  <a:pt x="147828" y="10668"/>
                </a:moveTo>
                <a:lnTo>
                  <a:pt x="147828" y="0"/>
                </a:lnTo>
                <a:lnTo>
                  <a:pt x="109728" y="0"/>
                </a:lnTo>
                <a:lnTo>
                  <a:pt x="109728" y="10668"/>
                </a:lnTo>
                <a:lnTo>
                  <a:pt x="147828" y="10668"/>
                </a:lnTo>
                <a:close/>
              </a:path>
              <a:path w="1458595" h="2034539">
                <a:moveTo>
                  <a:pt x="214884" y="10668"/>
                </a:moveTo>
                <a:lnTo>
                  <a:pt x="214884" y="0"/>
                </a:lnTo>
                <a:lnTo>
                  <a:pt x="176784" y="0"/>
                </a:lnTo>
                <a:lnTo>
                  <a:pt x="176784" y="10668"/>
                </a:lnTo>
                <a:lnTo>
                  <a:pt x="214884" y="10668"/>
                </a:lnTo>
                <a:close/>
              </a:path>
              <a:path w="1458595" h="2034539">
                <a:moveTo>
                  <a:pt x="281940" y="10668"/>
                </a:moveTo>
                <a:lnTo>
                  <a:pt x="281940" y="0"/>
                </a:lnTo>
                <a:lnTo>
                  <a:pt x="243840" y="0"/>
                </a:lnTo>
                <a:lnTo>
                  <a:pt x="243840" y="10668"/>
                </a:lnTo>
                <a:lnTo>
                  <a:pt x="281940" y="10668"/>
                </a:lnTo>
                <a:close/>
              </a:path>
              <a:path w="1458595" h="2034539">
                <a:moveTo>
                  <a:pt x="347472" y="10668"/>
                </a:moveTo>
                <a:lnTo>
                  <a:pt x="347472" y="0"/>
                </a:lnTo>
                <a:lnTo>
                  <a:pt x="309372" y="0"/>
                </a:lnTo>
                <a:lnTo>
                  <a:pt x="309372" y="10668"/>
                </a:lnTo>
                <a:lnTo>
                  <a:pt x="347472" y="10668"/>
                </a:lnTo>
                <a:close/>
              </a:path>
              <a:path w="1458595" h="2034539">
                <a:moveTo>
                  <a:pt x="414528" y="10668"/>
                </a:moveTo>
                <a:lnTo>
                  <a:pt x="414528" y="0"/>
                </a:lnTo>
                <a:lnTo>
                  <a:pt x="376428" y="0"/>
                </a:lnTo>
                <a:lnTo>
                  <a:pt x="376428" y="10668"/>
                </a:lnTo>
                <a:lnTo>
                  <a:pt x="414528" y="10668"/>
                </a:lnTo>
                <a:close/>
              </a:path>
              <a:path w="1458595" h="2034539">
                <a:moveTo>
                  <a:pt x="481584" y="10668"/>
                </a:moveTo>
                <a:lnTo>
                  <a:pt x="481584" y="0"/>
                </a:lnTo>
                <a:lnTo>
                  <a:pt x="443484" y="0"/>
                </a:lnTo>
                <a:lnTo>
                  <a:pt x="443484" y="10668"/>
                </a:lnTo>
                <a:lnTo>
                  <a:pt x="481584" y="10668"/>
                </a:lnTo>
                <a:close/>
              </a:path>
              <a:path w="1458595" h="2034539">
                <a:moveTo>
                  <a:pt x="548640" y="10668"/>
                </a:moveTo>
                <a:lnTo>
                  <a:pt x="548640" y="0"/>
                </a:lnTo>
                <a:lnTo>
                  <a:pt x="510540" y="0"/>
                </a:lnTo>
                <a:lnTo>
                  <a:pt x="510540" y="10668"/>
                </a:lnTo>
                <a:lnTo>
                  <a:pt x="548640" y="10668"/>
                </a:lnTo>
                <a:close/>
              </a:path>
              <a:path w="1458595" h="2034539">
                <a:moveTo>
                  <a:pt x="614172" y="10668"/>
                </a:moveTo>
                <a:lnTo>
                  <a:pt x="614172" y="0"/>
                </a:lnTo>
                <a:lnTo>
                  <a:pt x="576072" y="0"/>
                </a:lnTo>
                <a:lnTo>
                  <a:pt x="576072" y="10668"/>
                </a:lnTo>
                <a:lnTo>
                  <a:pt x="614172" y="10668"/>
                </a:lnTo>
                <a:close/>
              </a:path>
              <a:path w="1458595" h="2034539">
                <a:moveTo>
                  <a:pt x="681228" y="10668"/>
                </a:moveTo>
                <a:lnTo>
                  <a:pt x="681228" y="0"/>
                </a:lnTo>
                <a:lnTo>
                  <a:pt x="643128" y="0"/>
                </a:lnTo>
                <a:lnTo>
                  <a:pt x="643128" y="10668"/>
                </a:lnTo>
                <a:lnTo>
                  <a:pt x="681228" y="10668"/>
                </a:lnTo>
                <a:close/>
              </a:path>
              <a:path w="1458595" h="2034539">
                <a:moveTo>
                  <a:pt x="748284" y="10668"/>
                </a:moveTo>
                <a:lnTo>
                  <a:pt x="748284" y="0"/>
                </a:lnTo>
                <a:lnTo>
                  <a:pt x="710184" y="0"/>
                </a:lnTo>
                <a:lnTo>
                  <a:pt x="710184" y="10668"/>
                </a:lnTo>
                <a:lnTo>
                  <a:pt x="748284" y="10668"/>
                </a:lnTo>
                <a:close/>
              </a:path>
              <a:path w="1458595" h="2034539">
                <a:moveTo>
                  <a:pt x="815340" y="10668"/>
                </a:moveTo>
                <a:lnTo>
                  <a:pt x="815340" y="0"/>
                </a:lnTo>
                <a:lnTo>
                  <a:pt x="777240" y="0"/>
                </a:lnTo>
                <a:lnTo>
                  <a:pt x="777240" y="10668"/>
                </a:lnTo>
                <a:lnTo>
                  <a:pt x="815340" y="10668"/>
                </a:lnTo>
                <a:close/>
              </a:path>
              <a:path w="1458595" h="2034539">
                <a:moveTo>
                  <a:pt x="880872" y="10668"/>
                </a:moveTo>
                <a:lnTo>
                  <a:pt x="880872" y="0"/>
                </a:lnTo>
                <a:lnTo>
                  <a:pt x="842772" y="0"/>
                </a:lnTo>
                <a:lnTo>
                  <a:pt x="842772" y="10668"/>
                </a:lnTo>
                <a:lnTo>
                  <a:pt x="880872" y="10668"/>
                </a:lnTo>
                <a:close/>
              </a:path>
              <a:path w="1458595" h="2034539">
                <a:moveTo>
                  <a:pt x="947928" y="10668"/>
                </a:moveTo>
                <a:lnTo>
                  <a:pt x="947928" y="0"/>
                </a:lnTo>
                <a:lnTo>
                  <a:pt x="909828" y="0"/>
                </a:lnTo>
                <a:lnTo>
                  <a:pt x="909828" y="10668"/>
                </a:lnTo>
                <a:lnTo>
                  <a:pt x="947928" y="10668"/>
                </a:lnTo>
                <a:close/>
              </a:path>
              <a:path w="1458595" h="2034539">
                <a:moveTo>
                  <a:pt x="1014984" y="10668"/>
                </a:moveTo>
                <a:lnTo>
                  <a:pt x="1014984" y="0"/>
                </a:lnTo>
                <a:lnTo>
                  <a:pt x="976884" y="0"/>
                </a:lnTo>
                <a:lnTo>
                  <a:pt x="976884" y="10668"/>
                </a:lnTo>
                <a:lnTo>
                  <a:pt x="1014984" y="10668"/>
                </a:lnTo>
                <a:close/>
              </a:path>
              <a:path w="1458595" h="2034539">
                <a:moveTo>
                  <a:pt x="1082040" y="10668"/>
                </a:moveTo>
                <a:lnTo>
                  <a:pt x="1082040" y="0"/>
                </a:lnTo>
                <a:lnTo>
                  <a:pt x="1043940" y="0"/>
                </a:lnTo>
                <a:lnTo>
                  <a:pt x="1043940" y="10668"/>
                </a:lnTo>
                <a:lnTo>
                  <a:pt x="1082040" y="10668"/>
                </a:lnTo>
                <a:close/>
              </a:path>
              <a:path w="1458595" h="2034539">
                <a:moveTo>
                  <a:pt x="1147572" y="10668"/>
                </a:moveTo>
                <a:lnTo>
                  <a:pt x="1147572" y="0"/>
                </a:lnTo>
                <a:lnTo>
                  <a:pt x="1109472" y="0"/>
                </a:lnTo>
                <a:lnTo>
                  <a:pt x="1109472" y="10668"/>
                </a:lnTo>
                <a:lnTo>
                  <a:pt x="1147572" y="10668"/>
                </a:lnTo>
                <a:close/>
              </a:path>
              <a:path w="1458595" h="2034539">
                <a:moveTo>
                  <a:pt x="1214628" y="10668"/>
                </a:moveTo>
                <a:lnTo>
                  <a:pt x="1214628" y="0"/>
                </a:lnTo>
                <a:lnTo>
                  <a:pt x="1176528" y="0"/>
                </a:lnTo>
                <a:lnTo>
                  <a:pt x="1176528" y="10668"/>
                </a:lnTo>
                <a:lnTo>
                  <a:pt x="1214628" y="10668"/>
                </a:lnTo>
                <a:close/>
              </a:path>
              <a:path w="1458595" h="2034539">
                <a:moveTo>
                  <a:pt x="1281684" y="10668"/>
                </a:moveTo>
                <a:lnTo>
                  <a:pt x="1281684" y="0"/>
                </a:lnTo>
                <a:lnTo>
                  <a:pt x="1243584" y="0"/>
                </a:lnTo>
                <a:lnTo>
                  <a:pt x="1243584" y="10668"/>
                </a:lnTo>
                <a:lnTo>
                  <a:pt x="1281684" y="10668"/>
                </a:lnTo>
                <a:close/>
              </a:path>
              <a:path w="1458595" h="2034539">
                <a:moveTo>
                  <a:pt x="1348740" y="10668"/>
                </a:moveTo>
                <a:lnTo>
                  <a:pt x="1348740" y="0"/>
                </a:lnTo>
                <a:lnTo>
                  <a:pt x="1310640" y="0"/>
                </a:lnTo>
                <a:lnTo>
                  <a:pt x="1310640" y="10668"/>
                </a:lnTo>
                <a:lnTo>
                  <a:pt x="1348740" y="10668"/>
                </a:lnTo>
                <a:close/>
              </a:path>
              <a:path w="1458595" h="2034539">
                <a:moveTo>
                  <a:pt x="1414272" y="10668"/>
                </a:moveTo>
                <a:lnTo>
                  <a:pt x="1414272" y="0"/>
                </a:lnTo>
                <a:lnTo>
                  <a:pt x="1376172" y="0"/>
                </a:lnTo>
                <a:lnTo>
                  <a:pt x="1376172" y="10668"/>
                </a:lnTo>
                <a:lnTo>
                  <a:pt x="1414272" y="10668"/>
                </a:lnTo>
                <a:close/>
              </a:path>
              <a:path w="1458595" h="2034539">
                <a:moveTo>
                  <a:pt x="1458468" y="33528"/>
                </a:moveTo>
                <a:lnTo>
                  <a:pt x="1458468" y="0"/>
                </a:lnTo>
                <a:lnTo>
                  <a:pt x="1443228" y="0"/>
                </a:lnTo>
                <a:lnTo>
                  <a:pt x="1443228" y="10668"/>
                </a:lnTo>
                <a:lnTo>
                  <a:pt x="1447800" y="10668"/>
                </a:lnTo>
                <a:lnTo>
                  <a:pt x="1447800" y="4572"/>
                </a:lnTo>
                <a:lnTo>
                  <a:pt x="1452372" y="10668"/>
                </a:lnTo>
                <a:lnTo>
                  <a:pt x="1452372" y="33528"/>
                </a:lnTo>
                <a:lnTo>
                  <a:pt x="1458468" y="33528"/>
                </a:lnTo>
                <a:close/>
              </a:path>
              <a:path w="1458595" h="2034539">
                <a:moveTo>
                  <a:pt x="1452372" y="10668"/>
                </a:moveTo>
                <a:lnTo>
                  <a:pt x="1447800" y="4572"/>
                </a:lnTo>
                <a:lnTo>
                  <a:pt x="1447800" y="10668"/>
                </a:lnTo>
                <a:lnTo>
                  <a:pt x="1452372" y="10668"/>
                </a:lnTo>
                <a:close/>
              </a:path>
              <a:path w="1458595" h="2034539">
                <a:moveTo>
                  <a:pt x="1452372" y="33528"/>
                </a:moveTo>
                <a:lnTo>
                  <a:pt x="1452372" y="10668"/>
                </a:lnTo>
                <a:lnTo>
                  <a:pt x="1447800" y="10668"/>
                </a:lnTo>
                <a:lnTo>
                  <a:pt x="1447800" y="33528"/>
                </a:lnTo>
                <a:lnTo>
                  <a:pt x="1452372" y="33528"/>
                </a:lnTo>
                <a:close/>
              </a:path>
              <a:path w="1458595" h="2034539">
                <a:moveTo>
                  <a:pt x="1458468" y="100584"/>
                </a:moveTo>
                <a:lnTo>
                  <a:pt x="1458468" y="62484"/>
                </a:lnTo>
                <a:lnTo>
                  <a:pt x="1447800" y="62484"/>
                </a:lnTo>
                <a:lnTo>
                  <a:pt x="1447800" y="100584"/>
                </a:lnTo>
                <a:lnTo>
                  <a:pt x="1458468" y="100584"/>
                </a:lnTo>
                <a:close/>
              </a:path>
              <a:path w="1458595" h="2034539">
                <a:moveTo>
                  <a:pt x="1458468" y="167640"/>
                </a:moveTo>
                <a:lnTo>
                  <a:pt x="1458468" y="129540"/>
                </a:lnTo>
                <a:lnTo>
                  <a:pt x="1447800" y="129540"/>
                </a:lnTo>
                <a:lnTo>
                  <a:pt x="1447800" y="167640"/>
                </a:lnTo>
                <a:lnTo>
                  <a:pt x="1458468" y="167640"/>
                </a:lnTo>
                <a:close/>
              </a:path>
              <a:path w="1458595" h="2034539">
                <a:moveTo>
                  <a:pt x="1458468" y="233172"/>
                </a:moveTo>
                <a:lnTo>
                  <a:pt x="1458468" y="195072"/>
                </a:lnTo>
                <a:lnTo>
                  <a:pt x="1447800" y="195072"/>
                </a:lnTo>
                <a:lnTo>
                  <a:pt x="1447800" y="233172"/>
                </a:lnTo>
                <a:lnTo>
                  <a:pt x="1458468" y="233172"/>
                </a:lnTo>
                <a:close/>
              </a:path>
              <a:path w="1458595" h="2034539">
                <a:moveTo>
                  <a:pt x="1458468" y="300228"/>
                </a:moveTo>
                <a:lnTo>
                  <a:pt x="1458468" y="262128"/>
                </a:lnTo>
                <a:lnTo>
                  <a:pt x="1447800" y="262128"/>
                </a:lnTo>
                <a:lnTo>
                  <a:pt x="1447800" y="300228"/>
                </a:lnTo>
                <a:lnTo>
                  <a:pt x="1458468" y="300228"/>
                </a:lnTo>
                <a:close/>
              </a:path>
              <a:path w="1458595" h="2034539">
                <a:moveTo>
                  <a:pt x="1458468" y="367284"/>
                </a:moveTo>
                <a:lnTo>
                  <a:pt x="1458468" y="329184"/>
                </a:lnTo>
                <a:lnTo>
                  <a:pt x="1447800" y="329184"/>
                </a:lnTo>
                <a:lnTo>
                  <a:pt x="1447800" y="367284"/>
                </a:lnTo>
                <a:lnTo>
                  <a:pt x="1458468" y="367284"/>
                </a:lnTo>
                <a:close/>
              </a:path>
              <a:path w="1458595" h="2034539">
                <a:moveTo>
                  <a:pt x="1458468" y="434340"/>
                </a:moveTo>
                <a:lnTo>
                  <a:pt x="1458468" y="396240"/>
                </a:lnTo>
                <a:lnTo>
                  <a:pt x="1447800" y="396240"/>
                </a:lnTo>
                <a:lnTo>
                  <a:pt x="1447800" y="434340"/>
                </a:lnTo>
                <a:lnTo>
                  <a:pt x="1458468" y="434340"/>
                </a:lnTo>
                <a:close/>
              </a:path>
              <a:path w="1458595" h="2034539">
                <a:moveTo>
                  <a:pt x="1458468" y="499872"/>
                </a:moveTo>
                <a:lnTo>
                  <a:pt x="1458468" y="461772"/>
                </a:lnTo>
                <a:lnTo>
                  <a:pt x="1447800" y="461772"/>
                </a:lnTo>
                <a:lnTo>
                  <a:pt x="1447800" y="499872"/>
                </a:lnTo>
                <a:lnTo>
                  <a:pt x="1458468" y="499872"/>
                </a:lnTo>
                <a:close/>
              </a:path>
              <a:path w="1458595" h="2034539">
                <a:moveTo>
                  <a:pt x="1458468" y="566928"/>
                </a:moveTo>
                <a:lnTo>
                  <a:pt x="1458468" y="528828"/>
                </a:lnTo>
                <a:lnTo>
                  <a:pt x="1447800" y="528828"/>
                </a:lnTo>
                <a:lnTo>
                  <a:pt x="1447800" y="566928"/>
                </a:lnTo>
                <a:lnTo>
                  <a:pt x="1458468" y="566928"/>
                </a:lnTo>
                <a:close/>
              </a:path>
              <a:path w="1458595" h="2034539">
                <a:moveTo>
                  <a:pt x="1458468" y="633984"/>
                </a:moveTo>
                <a:lnTo>
                  <a:pt x="1458468" y="595884"/>
                </a:lnTo>
                <a:lnTo>
                  <a:pt x="1447800" y="595884"/>
                </a:lnTo>
                <a:lnTo>
                  <a:pt x="1447800" y="633984"/>
                </a:lnTo>
                <a:lnTo>
                  <a:pt x="1458468" y="633984"/>
                </a:lnTo>
                <a:close/>
              </a:path>
              <a:path w="1458595" h="2034539">
                <a:moveTo>
                  <a:pt x="1458468" y="701040"/>
                </a:moveTo>
                <a:lnTo>
                  <a:pt x="1458468" y="662940"/>
                </a:lnTo>
                <a:lnTo>
                  <a:pt x="1447800" y="662940"/>
                </a:lnTo>
                <a:lnTo>
                  <a:pt x="1447800" y="701040"/>
                </a:lnTo>
                <a:lnTo>
                  <a:pt x="1458468" y="701040"/>
                </a:lnTo>
                <a:close/>
              </a:path>
              <a:path w="1458595" h="2034539">
                <a:moveTo>
                  <a:pt x="1458468" y="766572"/>
                </a:moveTo>
                <a:lnTo>
                  <a:pt x="1458468" y="728472"/>
                </a:lnTo>
                <a:lnTo>
                  <a:pt x="1447800" y="728472"/>
                </a:lnTo>
                <a:lnTo>
                  <a:pt x="1447800" y="766572"/>
                </a:lnTo>
                <a:lnTo>
                  <a:pt x="1458468" y="766572"/>
                </a:lnTo>
                <a:close/>
              </a:path>
              <a:path w="1458595" h="2034539">
                <a:moveTo>
                  <a:pt x="1458468" y="833628"/>
                </a:moveTo>
                <a:lnTo>
                  <a:pt x="1458468" y="795528"/>
                </a:lnTo>
                <a:lnTo>
                  <a:pt x="1447800" y="795528"/>
                </a:lnTo>
                <a:lnTo>
                  <a:pt x="1447800" y="833628"/>
                </a:lnTo>
                <a:lnTo>
                  <a:pt x="1458468" y="833628"/>
                </a:lnTo>
                <a:close/>
              </a:path>
              <a:path w="1458595" h="2034539">
                <a:moveTo>
                  <a:pt x="1458468" y="900684"/>
                </a:moveTo>
                <a:lnTo>
                  <a:pt x="1458468" y="862584"/>
                </a:lnTo>
                <a:lnTo>
                  <a:pt x="1447800" y="862584"/>
                </a:lnTo>
                <a:lnTo>
                  <a:pt x="1447800" y="900684"/>
                </a:lnTo>
                <a:lnTo>
                  <a:pt x="1458468" y="900684"/>
                </a:lnTo>
                <a:close/>
              </a:path>
              <a:path w="1458595" h="2034539">
                <a:moveTo>
                  <a:pt x="1458468" y="967740"/>
                </a:moveTo>
                <a:lnTo>
                  <a:pt x="1458468" y="929640"/>
                </a:lnTo>
                <a:lnTo>
                  <a:pt x="1447800" y="929640"/>
                </a:lnTo>
                <a:lnTo>
                  <a:pt x="1447800" y="967740"/>
                </a:lnTo>
                <a:lnTo>
                  <a:pt x="1458468" y="967740"/>
                </a:lnTo>
                <a:close/>
              </a:path>
              <a:path w="1458595" h="2034539">
                <a:moveTo>
                  <a:pt x="1458468" y="1033272"/>
                </a:moveTo>
                <a:lnTo>
                  <a:pt x="1458468" y="995172"/>
                </a:lnTo>
                <a:lnTo>
                  <a:pt x="1447800" y="995172"/>
                </a:lnTo>
                <a:lnTo>
                  <a:pt x="1447800" y="1033272"/>
                </a:lnTo>
                <a:lnTo>
                  <a:pt x="1458468" y="1033272"/>
                </a:lnTo>
                <a:close/>
              </a:path>
              <a:path w="1458595" h="2034539">
                <a:moveTo>
                  <a:pt x="1458468" y="1100328"/>
                </a:moveTo>
                <a:lnTo>
                  <a:pt x="1458468" y="1062228"/>
                </a:lnTo>
                <a:lnTo>
                  <a:pt x="1447800" y="1062228"/>
                </a:lnTo>
                <a:lnTo>
                  <a:pt x="1447800" y="1100328"/>
                </a:lnTo>
                <a:lnTo>
                  <a:pt x="1458468" y="1100328"/>
                </a:lnTo>
                <a:close/>
              </a:path>
              <a:path w="1458595" h="2034539">
                <a:moveTo>
                  <a:pt x="1458468" y="1167384"/>
                </a:moveTo>
                <a:lnTo>
                  <a:pt x="1458468" y="1129284"/>
                </a:lnTo>
                <a:lnTo>
                  <a:pt x="1447800" y="1129284"/>
                </a:lnTo>
                <a:lnTo>
                  <a:pt x="1447800" y="1167384"/>
                </a:lnTo>
                <a:lnTo>
                  <a:pt x="1458468" y="1167384"/>
                </a:lnTo>
                <a:close/>
              </a:path>
              <a:path w="1458595" h="2034539">
                <a:moveTo>
                  <a:pt x="1458468" y="1234440"/>
                </a:moveTo>
                <a:lnTo>
                  <a:pt x="1458468" y="1196340"/>
                </a:lnTo>
                <a:lnTo>
                  <a:pt x="1447800" y="1196340"/>
                </a:lnTo>
                <a:lnTo>
                  <a:pt x="1447800" y="1234440"/>
                </a:lnTo>
                <a:lnTo>
                  <a:pt x="1458468" y="1234440"/>
                </a:lnTo>
                <a:close/>
              </a:path>
              <a:path w="1458595" h="2034539">
                <a:moveTo>
                  <a:pt x="1458468" y="1299972"/>
                </a:moveTo>
                <a:lnTo>
                  <a:pt x="1458468" y="1261872"/>
                </a:lnTo>
                <a:lnTo>
                  <a:pt x="1447800" y="1261872"/>
                </a:lnTo>
                <a:lnTo>
                  <a:pt x="1447800" y="1299972"/>
                </a:lnTo>
                <a:lnTo>
                  <a:pt x="1458468" y="1299972"/>
                </a:lnTo>
                <a:close/>
              </a:path>
              <a:path w="1458595" h="2034539">
                <a:moveTo>
                  <a:pt x="1458468" y="1367028"/>
                </a:moveTo>
                <a:lnTo>
                  <a:pt x="1458468" y="1328928"/>
                </a:lnTo>
                <a:lnTo>
                  <a:pt x="1447800" y="1328928"/>
                </a:lnTo>
                <a:lnTo>
                  <a:pt x="1447800" y="1367028"/>
                </a:lnTo>
                <a:lnTo>
                  <a:pt x="1458468" y="1367028"/>
                </a:lnTo>
                <a:close/>
              </a:path>
              <a:path w="1458595" h="2034539">
                <a:moveTo>
                  <a:pt x="1458468" y="1434084"/>
                </a:moveTo>
                <a:lnTo>
                  <a:pt x="1458468" y="1395984"/>
                </a:lnTo>
                <a:lnTo>
                  <a:pt x="1447800" y="1395984"/>
                </a:lnTo>
                <a:lnTo>
                  <a:pt x="1447800" y="1434084"/>
                </a:lnTo>
                <a:lnTo>
                  <a:pt x="1458468" y="1434084"/>
                </a:lnTo>
                <a:close/>
              </a:path>
              <a:path w="1458595" h="2034539">
                <a:moveTo>
                  <a:pt x="1458468" y="1501140"/>
                </a:moveTo>
                <a:lnTo>
                  <a:pt x="1458468" y="1463040"/>
                </a:lnTo>
                <a:lnTo>
                  <a:pt x="1447800" y="1463040"/>
                </a:lnTo>
                <a:lnTo>
                  <a:pt x="1447800" y="1501140"/>
                </a:lnTo>
                <a:lnTo>
                  <a:pt x="1458468" y="1501140"/>
                </a:lnTo>
                <a:close/>
              </a:path>
              <a:path w="1458595" h="2034539">
                <a:moveTo>
                  <a:pt x="1458468" y="1566672"/>
                </a:moveTo>
                <a:lnTo>
                  <a:pt x="1458468" y="1528572"/>
                </a:lnTo>
                <a:lnTo>
                  <a:pt x="1447800" y="1528572"/>
                </a:lnTo>
                <a:lnTo>
                  <a:pt x="1447800" y="1566672"/>
                </a:lnTo>
                <a:lnTo>
                  <a:pt x="1458468" y="1566672"/>
                </a:lnTo>
                <a:close/>
              </a:path>
              <a:path w="1458595" h="2034539">
                <a:moveTo>
                  <a:pt x="1458468" y="1633728"/>
                </a:moveTo>
                <a:lnTo>
                  <a:pt x="1458468" y="1595628"/>
                </a:lnTo>
                <a:lnTo>
                  <a:pt x="1447800" y="1595628"/>
                </a:lnTo>
                <a:lnTo>
                  <a:pt x="1447800" y="1633728"/>
                </a:lnTo>
                <a:lnTo>
                  <a:pt x="1458468" y="1633728"/>
                </a:lnTo>
                <a:close/>
              </a:path>
              <a:path w="1458595" h="2034539">
                <a:moveTo>
                  <a:pt x="1458468" y="1700784"/>
                </a:moveTo>
                <a:lnTo>
                  <a:pt x="1458468" y="1662684"/>
                </a:lnTo>
                <a:lnTo>
                  <a:pt x="1447800" y="1662684"/>
                </a:lnTo>
                <a:lnTo>
                  <a:pt x="1447800" y="1700784"/>
                </a:lnTo>
                <a:lnTo>
                  <a:pt x="1458468" y="1700784"/>
                </a:lnTo>
                <a:close/>
              </a:path>
              <a:path w="1458595" h="2034539">
                <a:moveTo>
                  <a:pt x="1458468" y="1767840"/>
                </a:moveTo>
                <a:lnTo>
                  <a:pt x="1458468" y="1729740"/>
                </a:lnTo>
                <a:lnTo>
                  <a:pt x="1447800" y="1729740"/>
                </a:lnTo>
                <a:lnTo>
                  <a:pt x="1447800" y="1767840"/>
                </a:lnTo>
                <a:lnTo>
                  <a:pt x="1458468" y="1767840"/>
                </a:lnTo>
                <a:close/>
              </a:path>
              <a:path w="1458595" h="2034539">
                <a:moveTo>
                  <a:pt x="1458468" y="1833372"/>
                </a:moveTo>
                <a:lnTo>
                  <a:pt x="1458468" y="1795272"/>
                </a:lnTo>
                <a:lnTo>
                  <a:pt x="1447800" y="1795272"/>
                </a:lnTo>
                <a:lnTo>
                  <a:pt x="1447800" y="1833372"/>
                </a:lnTo>
                <a:lnTo>
                  <a:pt x="1458468" y="1833372"/>
                </a:lnTo>
                <a:close/>
              </a:path>
              <a:path w="1458595" h="2034539">
                <a:moveTo>
                  <a:pt x="1458468" y="1900428"/>
                </a:moveTo>
                <a:lnTo>
                  <a:pt x="1458468" y="1862328"/>
                </a:lnTo>
                <a:lnTo>
                  <a:pt x="1447800" y="1862328"/>
                </a:lnTo>
                <a:lnTo>
                  <a:pt x="1447800" y="1900428"/>
                </a:lnTo>
                <a:lnTo>
                  <a:pt x="1458468" y="1900428"/>
                </a:lnTo>
                <a:close/>
              </a:path>
              <a:path w="1458595" h="2034539">
                <a:moveTo>
                  <a:pt x="1458468" y="1967484"/>
                </a:moveTo>
                <a:lnTo>
                  <a:pt x="1458468" y="1929384"/>
                </a:lnTo>
                <a:lnTo>
                  <a:pt x="1447800" y="1929384"/>
                </a:lnTo>
                <a:lnTo>
                  <a:pt x="1447800" y="1967484"/>
                </a:lnTo>
                <a:lnTo>
                  <a:pt x="1458468" y="1967484"/>
                </a:lnTo>
                <a:close/>
              </a:path>
              <a:path w="1458595" h="2034539">
                <a:moveTo>
                  <a:pt x="1458468" y="2034540"/>
                </a:moveTo>
                <a:lnTo>
                  <a:pt x="1458468" y="1996440"/>
                </a:lnTo>
                <a:lnTo>
                  <a:pt x="1447800" y="1996440"/>
                </a:lnTo>
                <a:lnTo>
                  <a:pt x="1447800" y="2034540"/>
                </a:lnTo>
                <a:lnTo>
                  <a:pt x="1458468" y="20345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574538" y="2151379"/>
            <a:ext cx="92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60" dirty="0">
                <a:solidFill>
                  <a:srgbClr val="323299"/>
                </a:solidFill>
                <a:latin typeface="Arial"/>
                <a:cs typeface="Arial"/>
              </a:rPr>
              <a:t>Т</a:t>
            </a:r>
            <a:r>
              <a:rPr sz="2400" spc="-60" dirty="0">
                <a:solidFill>
                  <a:srgbClr val="323299"/>
                </a:solidFill>
                <a:latin typeface="Arial"/>
                <a:cs typeface="Arial"/>
              </a:rPr>
              <a:t>р</a:t>
            </a:r>
            <a:r>
              <a:rPr sz="2400" spc="35" dirty="0">
                <a:solidFill>
                  <a:srgbClr val="323299"/>
                </a:solidFill>
                <a:latin typeface="Arial"/>
                <a:cs typeface="Arial"/>
              </a:rPr>
              <a:t>уд</a:t>
            </a:r>
            <a:r>
              <a:rPr sz="2400" spc="180" dirty="0">
                <a:solidFill>
                  <a:srgbClr val="323299"/>
                </a:solidFill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98537" y="1863343"/>
            <a:ext cx="2529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Arial"/>
                <a:cs typeface="Arial"/>
              </a:rPr>
              <a:t>Кључ </a:t>
            </a:r>
            <a:r>
              <a:rPr sz="1800" spc="-60" dirty="0">
                <a:latin typeface="Arial"/>
                <a:cs typeface="Arial"/>
              </a:rPr>
              <a:t>за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дешифровање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48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шифрат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/>
              <a:t>Труди зна</a:t>
            </a:r>
            <a:r>
              <a:rPr sz="2400" spc="-30" dirty="0"/>
              <a:t> </a:t>
            </a:r>
            <a:r>
              <a:rPr sz="2400" spc="-5" dirty="0"/>
              <a:t>шифрат.</a:t>
            </a:r>
            <a:endParaRPr sz="2400"/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/>
              <a:t>Труди зна шифрат </a:t>
            </a:r>
            <a:r>
              <a:rPr sz="2400" dirty="0"/>
              <a:t>и како </a:t>
            </a:r>
            <a:r>
              <a:rPr sz="2400" spc="-5" dirty="0"/>
              <a:t>ради алгоритам  шифровања/дешифровања.</a:t>
            </a:r>
            <a:endParaRPr sz="2400"/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/>
              <a:t>Труди </a:t>
            </a:r>
            <a:r>
              <a:rPr sz="2400" dirty="0"/>
              <a:t>можда </a:t>
            </a:r>
            <a:r>
              <a:rPr sz="2400" spc="-5" dirty="0"/>
              <a:t>зна </a:t>
            </a:r>
            <a:r>
              <a:rPr sz="2400" dirty="0"/>
              <a:t>и </a:t>
            </a:r>
            <a:r>
              <a:rPr sz="2400" spc="-5" dirty="0"/>
              <a:t>још</a:t>
            </a:r>
            <a:r>
              <a:rPr sz="2400" spc="-45" dirty="0"/>
              <a:t> </a:t>
            </a:r>
            <a:r>
              <a:rPr sz="2400" spc="-5" dirty="0"/>
              <a:t>нешто...</a:t>
            </a:r>
            <a:endParaRPr sz="2400"/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73122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spc="-5" dirty="0"/>
              <a:t>Труду </a:t>
            </a:r>
            <a:r>
              <a:rPr sz="2400" spc="60" dirty="0">
                <a:solidFill>
                  <a:srgbClr val="FF0000"/>
                </a:solidFill>
              </a:rPr>
              <a:t>не </a:t>
            </a:r>
            <a:r>
              <a:rPr sz="2400" spc="65" dirty="0">
                <a:solidFill>
                  <a:srgbClr val="FF0000"/>
                </a:solidFill>
              </a:rPr>
              <a:t>зна </a:t>
            </a:r>
            <a:r>
              <a:rPr sz="2400" dirty="0">
                <a:solidFill>
                  <a:srgbClr val="FF0000"/>
                </a:solidFill>
              </a:rPr>
              <a:t>кључ</a:t>
            </a:r>
            <a:r>
              <a:rPr sz="2400" spc="-17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дешифровања</a:t>
            </a:r>
            <a:r>
              <a:rPr sz="2400" spc="-5" dirty="0"/>
              <a:t>.</a:t>
            </a:r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528319" y="388619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9750" y="3886199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0" y="0"/>
                </a:moveTo>
                <a:lnTo>
                  <a:pt x="0" y="6096"/>
                </a:lnTo>
                <a:lnTo>
                  <a:pt x="31750" y="6096"/>
                </a:lnTo>
                <a:lnTo>
                  <a:pt x="31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400" y="38862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6096"/>
                </a:move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4967" y="3886199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3528" y="6096"/>
                </a:moveTo>
                <a:lnTo>
                  <a:pt x="33528" y="0"/>
                </a:lnTo>
                <a:lnTo>
                  <a:pt x="0" y="0"/>
                </a:lnTo>
                <a:lnTo>
                  <a:pt x="0" y="6096"/>
                </a:lnTo>
                <a:lnTo>
                  <a:pt x="33528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679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08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338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8267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12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341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671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01567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345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674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004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348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678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007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337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681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011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340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6670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014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344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73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003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347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77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006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336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680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010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339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669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013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7343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672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002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346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676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005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335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679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009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338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668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012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342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67155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001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345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75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004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38520" y="3886199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2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49950" y="3886199"/>
            <a:ext cx="31750" cy="6350"/>
          </a:xfrm>
          <a:custGeom>
            <a:avLst/>
            <a:gdLst/>
            <a:ahLst/>
            <a:cxnLst/>
            <a:rect l="l" t="t" r="r" b="b"/>
            <a:pathLst>
              <a:path w="31750" h="6350">
                <a:moveTo>
                  <a:pt x="0" y="0"/>
                </a:moveTo>
                <a:lnTo>
                  <a:pt x="0" y="6096"/>
                </a:lnTo>
                <a:lnTo>
                  <a:pt x="31750" y="6096"/>
                </a:lnTo>
                <a:lnTo>
                  <a:pt x="31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43600" y="3886200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096" y="6096"/>
                </a:move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lnTo>
                  <a:pt x="6096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345168" y="3886199"/>
            <a:ext cx="33655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3528" y="6096"/>
                </a:moveTo>
                <a:lnTo>
                  <a:pt x="33528" y="0"/>
                </a:lnTo>
                <a:lnTo>
                  <a:pt x="0" y="0"/>
                </a:lnTo>
                <a:lnTo>
                  <a:pt x="0" y="6096"/>
                </a:lnTo>
                <a:lnTo>
                  <a:pt x="33528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2781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2110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1440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784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114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443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773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117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447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776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6106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5450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780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4109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3439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783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113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1442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0772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0116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9446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8775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105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7449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779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6108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438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782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4112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441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2771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2115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1445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774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0104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448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778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107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437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781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11111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440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770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4114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444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773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10300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44768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77712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10656" y="3886199"/>
            <a:ext cx="38100" cy="6350"/>
          </a:xfrm>
          <a:custGeom>
            <a:avLst/>
            <a:gdLst/>
            <a:ahLst/>
            <a:cxnLst/>
            <a:rect l="l" t="t" r="r" b="b"/>
            <a:pathLst>
              <a:path w="38100" h="6350">
                <a:moveTo>
                  <a:pt x="38100" y="6096"/>
                </a:moveTo>
                <a:lnTo>
                  <a:pt x="38100" y="0"/>
                </a:lnTo>
                <a:lnTo>
                  <a:pt x="0" y="0"/>
                </a:lnTo>
                <a:lnTo>
                  <a:pt x="0" y="6096"/>
                </a:lnTo>
                <a:lnTo>
                  <a:pt x="38100" y="6096"/>
                </a:lnTo>
                <a:close/>
              </a:path>
            </a:pathLst>
          </a:custGeom>
          <a:solidFill>
            <a:srgbClr val="00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262628" y="3886200"/>
            <a:ext cx="1458595" cy="311150"/>
          </a:xfrm>
          <a:custGeom>
            <a:avLst/>
            <a:gdLst/>
            <a:ahLst/>
            <a:cxnLst/>
            <a:rect l="l" t="t" r="r" b="b"/>
            <a:pathLst>
              <a:path w="1458595" h="311150">
                <a:moveTo>
                  <a:pt x="10668" y="300228"/>
                </a:moveTo>
                <a:lnTo>
                  <a:pt x="10668" y="266700"/>
                </a:lnTo>
                <a:lnTo>
                  <a:pt x="0" y="266700"/>
                </a:lnTo>
                <a:lnTo>
                  <a:pt x="0" y="304800"/>
                </a:lnTo>
                <a:lnTo>
                  <a:pt x="4572" y="304800"/>
                </a:lnTo>
                <a:lnTo>
                  <a:pt x="4572" y="300228"/>
                </a:lnTo>
                <a:lnTo>
                  <a:pt x="10668" y="300228"/>
                </a:lnTo>
                <a:close/>
              </a:path>
              <a:path w="1458595" h="311150">
                <a:moveTo>
                  <a:pt x="24384" y="310896"/>
                </a:moveTo>
                <a:lnTo>
                  <a:pt x="24384" y="300228"/>
                </a:lnTo>
                <a:lnTo>
                  <a:pt x="4572" y="300228"/>
                </a:lnTo>
                <a:lnTo>
                  <a:pt x="4572" y="304800"/>
                </a:lnTo>
                <a:lnTo>
                  <a:pt x="10668" y="304800"/>
                </a:lnTo>
                <a:lnTo>
                  <a:pt x="10668" y="310896"/>
                </a:lnTo>
                <a:lnTo>
                  <a:pt x="24384" y="310896"/>
                </a:lnTo>
                <a:close/>
              </a:path>
              <a:path w="1458595" h="311150">
                <a:moveTo>
                  <a:pt x="10668" y="310896"/>
                </a:moveTo>
                <a:lnTo>
                  <a:pt x="10668" y="304800"/>
                </a:lnTo>
                <a:lnTo>
                  <a:pt x="4572" y="304800"/>
                </a:lnTo>
                <a:lnTo>
                  <a:pt x="4572" y="310896"/>
                </a:lnTo>
                <a:lnTo>
                  <a:pt x="10668" y="310896"/>
                </a:lnTo>
                <a:close/>
              </a:path>
              <a:path w="1458595" h="311150">
                <a:moveTo>
                  <a:pt x="10668" y="239268"/>
                </a:moveTo>
                <a:lnTo>
                  <a:pt x="10668" y="201168"/>
                </a:lnTo>
                <a:lnTo>
                  <a:pt x="0" y="201168"/>
                </a:lnTo>
                <a:lnTo>
                  <a:pt x="0" y="239268"/>
                </a:lnTo>
                <a:lnTo>
                  <a:pt x="10668" y="239268"/>
                </a:lnTo>
                <a:close/>
              </a:path>
              <a:path w="1458595" h="311150">
                <a:moveTo>
                  <a:pt x="10668" y="172212"/>
                </a:moveTo>
                <a:lnTo>
                  <a:pt x="10668" y="134112"/>
                </a:lnTo>
                <a:lnTo>
                  <a:pt x="0" y="134112"/>
                </a:lnTo>
                <a:lnTo>
                  <a:pt x="0" y="172212"/>
                </a:lnTo>
                <a:lnTo>
                  <a:pt x="10668" y="172212"/>
                </a:lnTo>
                <a:close/>
              </a:path>
              <a:path w="1458595" h="311150">
                <a:moveTo>
                  <a:pt x="10668" y="105156"/>
                </a:moveTo>
                <a:lnTo>
                  <a:pt x="10668" y="67056"/>
                </a:lnTo>
                <a:lnTo>
                  <a:pt x="0" y="67056"/>
                </a:lnTo>
                <a:lnTo>
                  <a:pt x="0" y="105156"/>
                </a:lnTo>
                <a:lnTo>
                  <a:pt x="10668" y="105156"/>
                </a:lnTo>
                <a:close/>
              </a:path>
              <a:path w="1458595" h="311150">
                <a:moveTo>
                  <a:pt x="10668" y="38100"/>
                </a:moveTo>
                <a:lnTo>
                  <a:pt x="10668" y="0"/>
                </a:lnTo>
                <a:lnTo>
                  <a:pt x="0" y="0"/>
                </a:lnTo>
                <a:lnTo>
                  <a:pt x="0" y="38100"/>
                </a:lnTo>
                <a:lnTo>
                  <a:pt x="10668" y="38100"/>
                </a:lnTo>
                <a:close/>
              </a:path>
              <a:path w="1458595" h="311150">
                <a:moveTo>
                  <a:pt x="1458468" y="38100"/>
                </a:moveTo>
                <a:lnTo>
                  <a:pt x="1458468" y="0"/>
                </a:lnTo>
                <a:lnTo>
                  <a:pt x="1447800" y="0"/>
                </a:lnTo>
                <a:lnTo>
                  <a:pt x="1447800" y="38100"/>
                </a:lnTo>
                <a:lnTo>
                  <a:pt x="1458468" y="38100"/>
                </a:lnTo>
                <a:close/>
              </a:path>
              <a:path w="1458595" h="311150">
                <a:moveTo>
                  <a:pt x="1458468" y="105156"/>
                </a:moveTo>
                <a:lnTo>
                  <a:pt x="1458468" y="67056"/>
                </a:lnTo>
                <a:lnTo>
                  <a:pt x="1447800" y="67056"/>
                </a:lnTo>
                <a:lnTo>
                  <a:pt x="1447800" y="105156"/>
                </a:lnTo>
                <a:lnTo>
                  <a:pt x="1458468" y="105156"/>
                </a:lnTo>
                <a:close/>
              </a:path>
              <a:path w="1458595" h="311150">
                <a:moveTo>
                  <a:pt x="1458468" y="172212"/>
                </a:moveTo>
                <a:lnTo>
                  <a:pt x="1458468" y="134112"/>
                </a:lnTo>
                <a:lnTo>
                  <a:pt x="1447800" y="134112"/>
                </a:lnTo>
                <a:lnTo>
                  <a:pt x="1447800" y="172212"/>
                </a:lnTo>
                <a:lnTo>
                  <a:pt x="1458468" y="172212"/>
                </a:lnTo>
                <a:close/>
              </a:path>
              <a:path w="1458595" h="311150">
                <a:moveTo>
                  <a:pt x="1458468" y="239268"/>
                </a:moveTo>
                <a:lnTo>
                  <a:pt x="1458468" y="201168"/>
                </a:lnTo>
                <a:lnTo>
                  <a:pt x="1447800" y="201168"/>
                </a:lnTo>
                <a:lnTo>
                  <a:pt x="1447800" y="239268"/>
                </a:lnTo>
                <a:lnTo>
                  <a:pt x="1458468" y="239268"/>
                </a:lnTo>
                <a:close/>
              </a:path>
              <a:path w="1458595" h="311150">
                <a:moveTo>
                  <a:pt x="1458468" y="310896"/>
                </a:moveTo>
                <a:lnTo>
                  <a:pt x="1458468" y="266700"/>
                </a:lnTo>
                <a:lnTo>
                  <a:pt x="1447800" y="266700"/>
                </a:lnTo>
                <a:lnTo>
                  <a:pt x="1447800" y="304800"/>
                </a:lnTo>
                <a:lnTo>
                  <a:pt x="1452372" y="300228"/>
                </a:lnTo>
                <a:lnTo>
                  <a:pt x="1452372" y="310896"/>
                </a:lnTo>
                <a:lnTo>
                  <a:pt x="1458468" y="310896"/>
                </a:lnTo>
                <a:close/>
              </a:path>
              <a:path w="1458595" h="311150">
                <a:moveTo>
                  <a:pt x="1424940" y="310896"/>
                </a:moveTo>
                <a:lnTo>
                  <a:pt x="1424940" y="300228"/>
                </a:lnTo>
                <a:lnTo>
                  <a:pt x="1386840" y="300228"/>
                </a:lnTo>
                <a:lnTo>
                  <a:pt x="1386840" y="310896"/>
                </a:lnTo>
                <a:lnTo>
                  <a:pt x="1424940" y="310896"/>
                </a:lnTo>
                <a:close/>
              </a:path>
              <a:path w="1458595" h="311150">
                <a:moveTo>
                  <a:pt x="1357884" y="310896"/>
                </a:moveTo>
                <a:lnTo>
                  <a:pt x="1357884" y="300228"/>
                </a:lnTo>
                <a:lnTo>
                  <a:pt x="1319784" y="300228"/>
                </a:lnTo>
                <a:lnTo>
                  <a:pt x="1319784" y="310896"/>
                </a:lnTo>
                <a:lnTo>
                  <a:pt x="1357884" y="310896"/>
                </a:lnTo>
                <a:close/>
              </a:path>
              <a:path w="1458595" h="311150">
                <a:moveTo>
                  <a:pt x="1290828" y="310896"/>
                </a:moveTo>
                <a:lnTo>
                  <a:pt x="1290828" y="300228"/>
                </a:lnTo>
                <a:lnTo>
                  <a:pt x="1252728" y="300228"/>
                </a:lnTo>
                <a:lnTo>
                  <a:pt x="1252728" y="310896"/>
                </a:lnTo>
                <a:lnTo>
                  <a:pt x="1290828" y="310896"/>
                </a:lnTo>
                <a:close/>
              </a:path>
              <a:path w="1458595" h="311150">
                <a:moveTo>
                  <a:pt x="1223772" y="310896"/>
                </a:moveTo>
                <a:lnTo>
                  <a:pt x="1223772" y="300228"/>
                </a:lnTo>
                <a:lnTo>
                  <a:pt x="1185672" y="300228"/>
                </a:lnTo>
                <a:lnTo>
                  <a:pt x="1185672" y="310896"/>
                </a:lnTo>
                <a:lnTo>
                  <a:pt x="1223772" y="310896"/>
                </a:lnTo>
                <a:close/>
              </a:path>
              <a:path w="1458595" h="311150">
                <a:moveTo>
                  <a:pt x="1158240" y="310896"/>
                </a:moveTo>
                <a:lnTo>
                  <a:pt x="1158240" y="300228"/>
                </a:lnTo>
                <a:lnTo>
                  <a:pt x="1120140" y="300228"/>
                </a:lnTo>
                <a:lnTo>
                  <a:pt x="1120140" y="310896"/>
                </a:lnTo>
                <a:lnTo>
                  <a:pt x="1158240" y="310896"/>
                </a:lnTo>
                <a:close/>
              </a:path>
              <a:path w="1458595" h="311150">
                <a:moveTo>
                  <a:pt x="1091184" y="310896"/>
                </a:moveTo>
                <a:lnTo>
                  <a:pt x="1091184" y="300228"/>
                </a:lnTo>
                <a:lnTo>
                  <a:pt x="1053084" y="300228"/>
                </a:lnTo>
                <a:lnTo>
                  <a:pt x="1053084" y="310896"/>
                </a:lnTo>
                <a:lnTo>
                  <a:pt x="1091184" y="310896"/>
                </a:lnTo>
                <a:close/>
              </a:path>
              <a:path w="1458595" h="311150">
                <a:moveTo>
                  <a:pt x="1024128" y="310896"/>
                </a:moveTo>
                <a:lnTo>
                  <a:pt x="1024128" y="300228"/>
                </a:lnTo>
                <a:lnTo>
                  <a:pt x="986028" y="300228"/>
                </a:lnTo>
                <a:lnTo>
                  <a:pt x="986028" y="310896"/>
                </a:lnTo>
                <a:lnTo>
                  <a:pt x="1024128" y="310896"/>
                </a:lnTo>
                <a:close/>
              </a:path>
              <a:path w="1458595" h="311150">
                <a:moveTo>
                  <a:pt x="957072" y="310896"/>
                </a:moveTo>
                <a:lnTo>
                  <a:pt x="957072" y="300228"/>
                </a:lnTo>
                <a:lnTo>
                  <a:pt x="918972" y="300228"/>
                </a:lnTo>
                <a:lnTo>
                  <a:pt x="918972" y="310896"/>
                </a:lnTo>
                <a:lnTo>
                  <a:pt x="957072" y="310896"/>
                </a:lnTo>
                <a:close/>
              </a:path>
              <a:path w="1458595" h="311150">
                <a:moveTo>
                  <a:pt x="891540" y="310896"/>
                </a:moveTo>
                <a:lnTo>
                  <a:pt x="891540" y="300228"/>
                </a:lnTo>
                <a:lnTo>
                  <a:pt x="853440" y="300228"/>
                </a:lnTo>
                <a:lnTo>
                  <a:pt x="853440" y="310896"/>
                </a:lnTo>
                <a:lnTo>
                  <a:pt x="891540" y="310896"/>
                </a:lnTo>
                <a:close/>
              </a:path>
              <a:path w="1458595" h="311150">
                <a:moveTo>
                  <a:pt x="824484" y="310896"/>
                </a:moveTo>
                <a:lnTo>
                  <a:pt x="824484" y="300228"/>
                </a:lnTo>
                <a:lnTo>
                  <a:pt x="786384" y="300228"/>
                </a:lnTo>
                <a:lnTo>
                  <a:pt x="786384" y="310896"/>
                </a:lnTo>
                <a:lnTo>
                  <a:pt x="824484" y="310896"/>
                </a:lnTo>
                <a:close/>
              </a:path>
              <a:path w="1458595" h="311150">
                <a:moveTo>
                  <a:pt x="757428" y="310896"/>
                </a:moveTo>
                <a:lnTo>
                  <a:pt x="757428" y="300228"/>
                </a:lnTo>
                <a:lnTo>
                  <a:pt x="719328" y="300228"/>
                </a:lnTo>
                <a:lnTo>
                  <a:pt x="719328" y="310896"/>
                </a:lnTo>
                <a:lnTo>
                  <a:pt x="757428" y="310896"/>
                </a:lnTo>
                <a:close/>
              </a:path>
              <a:path w="1458595" h="311150">
                <a:moveTo>
                  <a:pt x="690372" y="310896"/>
                </a:moveTo>
                <a:lnTo>
                  <a:pt x="690372" y="300228"/>
                </a:lnTo>
                <a:lnTo>
                  <a:pt x="652272" y="300228"/>
                </a:lnTo>
                <a:lnTo>
                  <a:pt x="652272" y="310896"/>
                </a:lnTo>
                <a:lnTo>
                  <a:pt x="690372" y="310896"/>
                </a:lnTo>
                <a:close/>
              </a:path>
              <a:path w="1458595" h="311150">
                <a:moveTo>
                  <a:pt x="624840" y="310896"/>
                </a:moveTo>
                <a:lnTo>
                  <a:pt x="624840" y="300228"/>
                </a:lnTo>
                <a:lnTo>
                  <a:pt x="586740" y="300228"/>
                </a:lnTo>
                <a:lnTo>
                  <a:pt x="586740" y="310896"/>
                </a:lnTo>
                <a:lnTo>
                  <a:pt x="624840" y="310896"/>
                </a:lnTo>
                <a:close/>
              </a:path>
              <a:path w="1458595" h="311150">
                <a:moveTo>
                  <a:pt x="557784" y="310896"/>
                </a:moveTo>
                <a:lnTo>
                  <a:pt x="557784" y="300228"/>
                </a:lnTo>
                <a:lnTo>
                  <a:pt x="519684" y="300228"/>
                </a:lnTo>
                <a:lnTo>
                  <a:pt x="519684" y="310896"/>
                </a:lnTo>
                <a:lnTo>
                  <a:pt x="557784" y="310896"/>
                </a:lnTo>
                <a:close/>
              </a:path>
              <a:path w="1458595" h="311150">
                <a:moveTo>
                  <a:pt x="490728" y="310896"/>
                </a:moveTo>
                <a:lnTo>
                  <a:pt x="490728" y="300228"/>
                </a:lnTo>
                <a:lnTo>
                  <a:pt x="452628" y="300228"/>
                </a:lnTo>
                <a:lnTo>
                  <a:pt x="452628" y="310896"/>
                </a:lnTo>
                <a:lnTo>
                  <a:pt x="490728" y="310896"/>
                </a:lnTo>
                <a:close/>
              </a:path>
              <a:path w="1458595" h="311150">
                <a:moveTo>
                  <a:pt x="423672" y="310896"/>
                </a:moveTo>
                <a:lnTo>
                  <a:pt x="423672" y="300228"/>
                </a:lnTo>
                <a:lnTo>
                  <a:pt x="385572" y="300228"/>
                </a:lnTo>
                <a:lnTo>
                  <a:pt x="385572" y="310896"/>
                </a:lnTo>
                <a:lnTo>
                  <a:pt x="423672" y="310896"/>
                </a:lnTo>
                <a:close/>
              </a:path>
              <a:path w="1458595" h="311150">
                <a:moveTo>
                  <a:pt x="358140" y="310896"/>
                </a:moveTo>
                <a:lnTo>
                  <a:pt x="358140" y="300228"/>
                </a:lnTo>
                <a:lnTo>
                  <a:pt x="320040" y="300228"/>
                </a:lnTo>
                <a:lnTo>
                  <a:pt x="320040" y="310896"/>
                </a:lnTo>
                <a:lnTo>
                  <a:pt x="358140" y="310896"/>
                </a:lnTo>
                <a:close/>
              </a:path>
              <a:path w="1458595" h="311150">
                <a:moveTo>
                  <a:pt x="291084" y="310896"/>
                </a:moveTo>
                <a:lnTo>
                  <a:pt x="291084" y="300228"/>
                </a:lnTo>
                <a:lnTo>
                  <a:pt x="252984" y="300228"/>
                </a:lnTo>
                <a:lnTo>
                  <a:pt x="252984" y="310896"/>
                </a:lnTo>
                <a:lnTo>
                  <a:pt x="291084" y="310896"/>
                </a:lnTo>
                <a:close/>
              </a:path>
              <a:path w="1458595" h="311150">
                <a:moveTo>
                  <a:pt x="224028" y="310896"/>
                </a:moveTo>
                <a:lnTo>
                  <a:pt x="224028" y="300228"/>
                </a:lnTo>
                <a:lnTo>
                  <a:pt x="185928" y="300228"/>
                </a:lnTo>
                <a:lnTo>
                  <a:pt x="185928" y="310896"/>
                </a:lnTo>
                <a:lnTo>
                  <a:pt x="224028" y="310896"/>
                </a:lnTo>
                <a:close/>
              </a:path>
              <a:path w="1458595" h="311150">
                <a:moveTo>
                  <a:pt x="156972" y="310896"/>
                </a:moveTo>
                <a:lnTo>
                  <a:pt x="156972" y="300228"/>
                </a:lnTo>
                <a:lnTo>
                  <a:pt x="118872" y="300228"/>
                </a:lnTo>
                <a:lnTo>
                  <a:pt x="118872" y="310896"/>
                </a:lnTo>
                <a:lnTo>
                  <a:pt x="156972" y="310896"/>
                </a:lnTo>
                <a:close/>
              </a:path>
              <a:path w="1458595" h="311150">
                <a:moveTo>
                  <a:pt x="91440" y="310896"/>
                </a:moveTo>
                <a:lnTo>
                  <a:pt x="91440" y="300228"/>
                </a:lnTo>
                <a:lnTo>
                  <a:pt x="53340" y="300228"/>
                </a:lnTo>
                <a:lnTo>
                  <a:pt x="53340" y="310896"/>
                </a:lnTo>
                <a:lnTo>
                  <a:pt x="91440" y="3108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46" name="Rectangle 14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2874" y="970279"/>
            <a:ext cx="3262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Криптоанализа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776475"/>
            <a:ext cx="8472805" cy="4452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Криптоанализа (Труди)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процес проналажења  информација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о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отвореном тексту без познавања  кључа за дешифровање.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Циљ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 криптоанализе: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Oтворени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Идентификовање скупа лоших кључева,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Труди није 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ничим</a:t>
            </a:r>
            <a:r>
              <a:rPr sz="28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ограничена</a:t>
            </a:r>
            <a:endParaRPr sz="2800">
              <a:latin typeface="Arial"/>
              <a:cs typeface="Arial"/>
            </a:endParaRPr>
          </a:p>
          <a:p>
            <a:pPr marL="756285" marR="90170" lvl="1" indent="-286385">
              <a:lnSpc>
                <a:spcPct val="100000"/>
              </a:lnSpc>
              <a:spcBef>
                <a:spcPts val="59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Нпр., Труди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мoжe 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нападне имплементацију, а не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сам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алгоритам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1379" y="1188211"/>
            <a:ext cx="5779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53200"/>
                </a:solidFill>
              </a:rPr>
              <a:t>Потпуна претрага</a:t>
            </a:r>
            <a:r>
              <a:rPr spc="-55" dirty="0">
                <a:solidFill>
                  <a:srgbClr val="653200"/>
                </a:solidFill>
              </a:rPr>
              <a:t> </a:t>
            </a:r>
            <a:r>
              <a:rPr spc="-5" dirty="0">
                <a:solidFill>
                  <a:srgbClr val="653200"/>
                </a:solidFill>
              </a:rPr>
              <a:t>кључева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995321"/>
            <a:ext cx="8454390" cy="43192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653200"/>
                </a:solidFill>
                <a:latin typeface="Arial"/>
                <a:cs typeface="Arial"/>
              </a:rPr>
              <a:t>Како Труди може да нападне шифарски</a:t>
            </a:r>
            <a:r>
              <a:rPr sz="2800" spc="35" dirty="0">
                <a:solidFill>
                  <a:srgbClr val="6532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53200"/>
                </a:solidFill>
                <a:latin typeface="Arial"/>
                <a:cs typeface="Arial"/>
              </a:rPr>
              <a:t>систем?</a:t>
            </a:r>
            <a:endParaRPr sz="2800">
              <a:latin typeface="Arial"/>
              <a:cs typeface="Arial"/>
            </a:endParaRPr>
          </a:p>
          <a:p>
            <a:pPr marL="355600" marR="58801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653200"/>
                </a:solidFill>
                <a:latin typeface="Arial"/>
                <a:cs typeface="Arial"/>
              </a:rPr>
              <a:t>Може да испроба </a:t>
            </a:r>
            <a:r>
              <a:rPr sz="2800" dirty="0">
                <a:solidFill>
                  <a:srgbClr val="653200"/>
                </a:solidFill>
                <a:latin typeface="Arial"/>
                <a:cs typeface="Arial"/>
              </a:rPr>
              <a:t>све </a:t>
            </a:r>
            <a:r>
              <a:rPr sz="2800" spc="-5" dirty="0">
                <a:solidFill>
                  <a:srgbClr val="653200"/>
                </a:solidFill>
                <a:latin typeface="Arial"/>
                <a:cs typeface="Arial"/>
              </a:rPr>
              <a:t>могуће кључеве и да  након сваког дешифровања провери да </a:t>
            </a:r>
            <a:r>
              <a:rPr sz="2800" spc="-10" dirty="0">
                <a:solidFill>
                  <a:srgbClr val="653200"/>
                </a:solidFill>
                <a:latin typeface="Arial"/>
                <a:cs typeface="Arial"/>
              </a:rPr>
              <a:t>ли </a:t>
            </a:r>
            <a:r>
              <a:rPr sz="2800" dirty="0">
                <a:solidFill>
                  <a:srgbClr val="653200"/>
                </a:solidFill>
                <a:latin typeface="Arial"/>
                <a:cs typeface="Arial"/>
              </a:rPr>
              <a:t>је  </a:t>
            </a:r>
            <a:r>
              <a:rPr sz="2800" spc="-5" dirty="0">
                <a:solidFill>
                  <a:srgbClr val="653200"/>
                </a:solidFill>
                <a:latin typeface="Arial"/>
                <a:cs typeface="Arial"/>
              </a:rPr>
              <a:t>добила жељени</a:t>
            </a:r>
            <a:r>
              <a:rPr sz="2800" spc="25" dirty="0">
                <a:solidFill>
                  <a:srgbClr val="6532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53200"/>
                </a:solidFill>
                <a:latin typeface="Arial"/>
                <a:cs typeface="Arial"/>
              </a:rPr>
              <a:t>резултат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80" dirty="0">
                <a:solidFill>
                  <a:srgbClr val="653200"/>
                </a:solidFill>
                <a:latin typeface="Arial"/>
                <a:cs typeface="Arial"/>
              </a:rPr>
              <a:t>Потпуна </a:t>
            </a:r>
            <a:r>
              <a:rPr sz="2400" spc="70" dirty="0">
                <a:solidFill>
                  <a:srgbClr val="653200"/>
                </a:solidFill>
                <a:latin typeface="Arial"/>
                <a:cs typeface="Arial"/>
              </a:rPr>
              <a:t>претрага</a:t>
            </a:r>
            <a:r>
              <a:rPr sz="2400" spc="-20" dirty="0">
                <a:solidFill>
                  <a:srgbClr val="653200"/>
                </a:solidFill>
                <a:latin typeface="Arial"/>
                <a:cs typeface="Arial"/>
              </a:rPr>
              <a:t> </a:t>
            </a:r>
            <a:r>
              <a:rPr sz="2400" spc="100" dirty="0">
                <a:solidFill>
                  <a:srgbClr val="653200"/>
                </a:solidFill>
                <a:latin typeface="Arial"/>
                <a:cs typeface="Arial"/>
              </a:rPr>
              <a:t>кључева</a:t>
            </a:r>
            <a:endParaRPr sz="2400">
              <a:latin typeface="Arial"/>
              <a:cs typeface="Arial"/>
            </a:endParaRPr>
          </a:p>
          <a:p>
            <a:pPr marL="355600" marR="22225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Да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би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се Труди обесхрабрила, шифарски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систем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треба 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да има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веома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велики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број потенцијалних кључева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–  </a:t>
            </a:r>
            <a:r>
              <a:rPr sz="2400" spc="120" dirty="0">
                <a:solidFill>
                  <a:srgbClr val="653200"/>
                </a:solidFill>
                <a:latin typeface="Arial"/>
                <a:cs typeface="Arial"/>
              </a:rPr>
              <a:t>простор </a:t>
            </a:r>
            <a:r>
              <a:rPr sz="2400" spc="100" dirty="0">
                <a:solidFill>
                  <a:srgbClr val="653200"/>
                </a:solidFill>
                <a:latin typeface="Arial"/>
                <a:cs typeface="Arial"/>
              </a:rPr>
              <a:t>кључева</a:t>
            </a:r>
            <a:r>
              <a:rPr sz="2400" spc="-95" dirty="0">
                <a:solidFill>
                  <a:srgbClr val="6532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653200"/>
                </a:solidFill>
                <a:latin typeface="Arial"/>
                <a:cs typeface="Arial"/>
              </a:rPr>
              <a:t>keyspace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 marL="756285" marR="403860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Број потенцијалних кључева мора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бити толики да 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Труди не може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да </a:t>
            </a:r>
            <a:r>
              <a:rPr sz="2400" spc="-10" dirty="0">
                <a:solidFill>
                  <a:srgbClr val="653200"/>
                </a:solidFill>
                <a:latin typeface="Arial"/>
                <a:cs typeface="Arial"/>
              </a:rPr>
              <a:t>их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испроба </a:t>
            </a:r>
            <a:r>
              <a:rPr sz="2400" dirty="0">
                <a:solidFill>
                  <a:srgbClr val="6532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653200"/>
                </a:solidFill>
                <a:latin typeface="Arial"/>
                <a:cs typeface="Arial"/>
              </a:rPr>
              <a:t>разумном времену.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8127" y="1032763"/>
            <a:ext cx="76536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Више </a:t>
            </a:r>
            <a:r>
              <a:rPr dirty="0"/>
              <a:t>од </a:t>
            </a:r>
            <a:r>
              <a:rPr spc="-5" dirty="0"/>
              <a:t>потпуне претраге</a:t>
            </a:r>
            <a:r>
              <a:rPr spc="-55" dirty="0"/>
              <a:t> </a:t>
            </a:r>
            <a:r>
              <a:rPr spc="-5" dirty="0"/>
              <a:t>кључева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9339" y="1928875"/>
            <a:ext cx="7332980" cy="4719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509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Велики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простор кључева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неопходан за  безбедност шифарског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система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B73122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Ово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потребан али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 довољан</a:t>
            </a:r>
            <a:r>
              <a:rPr sz="28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услов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Постоје и други (скраћени) типови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напада</a:t>
            </a:r>
            <a:endParaRPr sz="2800">
              <a:latin typeface="Arial"/>
              <a:cs typeface="Arial"/>
            </a:endParaRPr>
          </a:p>
          <a:p>
            <a:pPr marL="355600" marR="29781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 криптографији скоро никaд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мoжeнo  докaзatи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da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скрaћeни нaпaди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не</a:t>
            </a:r>
            <a:r>
              <a:rPr sz="2800" spc="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постоје</a:t>
            </a:r>
            <a:endParaRPr sz="2800">
              <a:latin typeface="Arial"/>
              <a:cs typeface="Arial"/>
            </a:endParaRPr>
          </a:p>
          <a:p>
            <a:pPr marL="355600" marR="176530" indent="-342900" algn="just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80" dirty="0">
                <a:solidFill>
                  <a:srgbClr val="7F0000"/>
                </a:solidFill>
                <a:latin typeface="Arial"/>
                <a:cs typeface="Arial"/>
              </a:rPr>
              <a:t>Проблем: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Тешко (готово немогуће)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  конкретан систем доказати 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имун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ове врсте</a:t>
            </a: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напада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То чини криптографију изазовном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...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7258" y="1034287"/>
            <a:ext cx="3253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Остали</a:t>
            </a:r>
            <a:r>
              <a:rPr spc="-60" dirty="0"/>
              <a:t> </a:t>
            </a:r>
            <a:r>
              <a:rPr spc="-5" dirty="0"/>
              <a:t>напади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625599"/>
            <a:ext cx="8437880" cy="5076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на основу познавања шифрата</a:t>
            </a:r>
            <a:r>
              <a:rPr sz="2400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Arial"/>
                <a:cs typeface="Arial"/>
              </a:rPr>
              <a:t>(С)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 зна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870"/>
              </a:lnSpc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Реална претпоставка, зато се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шифрује.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ts val="287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на основу познатог (дела) отовреног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текста</a:t>
            </a:r>
            <a:r>
              <a:rPr sz="240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(С</a:t>
            </a:r>
            <a:r>
              <a:rPr sz="24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Р)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Заглавља, потписи, очекиване поруке,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...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на основу изабраног отовреног</a:t>
            </a:r>
            <a:r>
              <a:rPr sz="2400" spc="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текста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Lunchtime</a:t>
            </a:r>
            <a:r>
              <a:rPr sz="2400" i="1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attack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на основу адаптивно изабраног отвореног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текста</a:t>
            </a:r>
            <a:endParaRPr sz="2400">
              <a:latin typeface="Arial"/>
              <a:cs typeface="Arial"/>
            </a:endParaRPr>
          </a:p>
          <a:p>
            <a:pPr marL="756285" marR="1252220" lvl="1" indent="-286385">
              <a:lnSpc>
                <a:spcPct val="8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Труди бира отв.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текст,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 основу постигнутих  резултата бира нови,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Повезани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кључеви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Анализа слабости система на „сличне″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кључеве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Претраге унапред (само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системе са јавним</a:t>
            </a:r>
            <a:r>
              <a:rPr sz="2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кључем)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6235" algn="l"/>
              </a:tabLst>
            </a:pPr>
            <a:r>
              <a:rPr sz="2400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1372" y="2750820"/>
            <a:ext cx="973836" cy="1135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0776" y="2840736"/>
            <a:ext cx="1447800" cy="1045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3739896"/>
            <a:ext cx="4483735" cy="142240"/>
          </a:xfrm>
          <a:custGeom>
            <a:avLst/>
            <a:gdLst/>
            <a:ahLst/>
            <a:cxnLst/>
            <a:rect l="l" t="t" r="r" b="b"/>
            <a:pathLst>
              <a:path w="4483734" h="142239">
                <a:moveTo>
                  <a:pt x="4398264" y="70104"/>
                </a:moveTo>
                <a:lnTo>
                  <a:pt x="4386933" y="56388"/>
                </a:lnTo>
                <a:lnTo>
                  <a:pt x="0" y="56388"/>
                </a:lnTo>
                <a:lnTo>
                  <a:pt x="0" y="85344"/>
                </a:lnTo>
                <a:lnTo>
                  <a:pt x="4385942" y="85344"/>
                </a:lnTo>
                <a:lnTo>
                  <a:pt x="4398264" y="70104"/>
                </a:lnTo>
                <a:close/>
              </a:path>
              <a:path w="4483734" h="142239">
                <a:moveTo>
                  <a:pt x="4483608" y="70104"/>
                </a:moveTo>
                <a:lnTo>
                  <a:pt x="4340352" y="0"/>
                </a:lnTo>
                <a:lnTo>
                  <a:pt x="4386933" y="56388"/>
                </a:lnTo>
                <a:lnTo>
                  <a:pt x="4398264" y="56388"/>
                </a:lnTo>
                <a:lnTo>
                  <a:pt x="4398264" y="112776"/>
                </a:lnTo>
                <a:lnTo>
                  <a:pt x="4483608" y="70104"/>
                </a:lnTo>
                <a:close/>
              </a:path>
              <a:path w="4483734" h="142239">
                <a:moveTo>
                  <a:pt x="4398264" y="112776"/>
                </a:moveTo>
                <a:lnTo>
                  <a:pt x="4398264" y="85344"/>
                </a:lnTo>
                <a:lnTo>
                  <a:pt x="4385942" y="85344"/>
                </a:lnTo>
                <a:lnTo>
                  <a:pt x="4340352" y="141732"/>
                </a:lnTo>
                <a:lnTo>
                  <a:pt x="4398264" y="112776"/>
                </a:lnTo>
                <a:close/>
              </a:path>
              <a:path w="4483734" h="142239">
                <a:moveTo>
                  <a:pt x="4398264" y="85344"/>
                </a:moveTo>
                <a:lnTo>
                  <a:pt x="4398264" y="70104"/>
                </a:lnTo>
                <a:lnTo>
                  <a:pt x="4385942" y="85344"/>
                </a:lnTo>
                <a:lnTo>
                  <a:pt x="4398264" y="85344"/>
                </a:lnTo>
                <a:close/>
              </a:path>
              <a:path w="4483734" h="142239">
                <a:moveTo>
                  <a:pt x="4398264" y="70104"/>
                </a:moveTo>
                <a:lnTo>
                  <a:pt x="4398264" y="56388"/>
                </a:lnTo>
                <a:lnTo>
                  <a:pt x="4386933" y="56388"/>
                </a:lnTo>
                <a:lnTo>
                  <a:pt x="4398264" y="7010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31208" y="2438400"/>
            <a:ext cx="2362200" cy="911860"/>
          </a:xfrm>
          <a:custGeom>
            <a:avLst/>
            <a:gdLst/>
            <a:ahLst/>
            <a:cxnLst/>
            <a:rect l="l" t="t" r="r" b="b"/>
            <a:pathLst>
              <a:path w="2362200" h="911860">
                <a:moveTo>
                  <a:pt x="2362200" y="726948"/>
                </a:moveTo>
                <a:lnTo>
                  <a:pt x="2362200" y="0"/>
                </a:lnTo>
                <a:lnTo>
                  <a:pt x="0" y="0"/>
                </a:lnTo>
                <a:lnTo>
                  <a:pt x="0" y="726948"/>
                </a:lnTo>
                <a:lnTo>
                  <a:pt x="393192" y="726948"/>
                </a:lnTo>
                <a:lnTo>
                  <a:pt x="393192" y="877894"/>
                </a:lnTo>
                <a:lnTo>
                  <a:pt x="984504" y="726948"/>
                </a:lnTo>
                <a:lnTo>
                  <a:pt x="2362200" y="726948"/>
                </a:lnTo>
                <a:close/>
              </a:path>
              <a:path w="2362200" h="911860">
                <a:moveTo>
                  <a:pt x="393192" y="877894"/>
                </a:moveTo>
                <a:lnTo>
                  <a:pt x="393192" y="726948"/>
                </a:lnTo>
                <a:lnTo>
                  <a:pt x="262128" y="911352"/>
                </a:lnTo>
                <a:lnTo>
                  <a:pt x="393192" y="87789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5111" y="2432304"/>
            <a:ext cx="2374900" cy="928369"/>
          </a:xfrm>
          <a:custGeom>
            <a:avLst/>
            <a:gdLst/>
            <a:ahLst/>
            <a:cxnLst/>
            <a:rect l="l" t="t" r="r" b="b"/>
            <a:pathLst>
              <a:path w="2374900" h="928370">
                <a:moveTo>
                  <a:pt x="2374392" y="739140"/>
                </a:moveTo>
                <a:lnTo>
                  <a:pt x="2374392" y="0"/>
                </a:lnTo>
                <a:lnTo>
                  <a:pt x="0" y="0"/>
                </a:lnTo>
                <a:lnTo>
                  <a:pt x="0" y="739140"/>
                </a:lnTo>
                <a:lnTo>
                  <a:pt x="6096" y="739140"/>
                </a:lnTo>
                <a:lnTo>
                  <a:pt x="6096" y="13716"/>
                </a:lnTo>
                <a:lnTo>
                  <a:pt x="12192" y="6096"/>
                </a:lnTo>
                <a:lnTo>
                  <a:pt x="12192" y="13716"/>
                </a:lnTo>
                <a:lnTo>
                  <a:pt x="2362200" y="13716"/>
                </a:lnTo>
                <a:lnTo>
                  <a:pt x="2362200" y="6096"/>
                </a:lnTo>
                <a:lnTo>
                  <a:pt x="2368296" y="13716"/>
                </a:lnTo>
                <a:lnTo>
                  <a:pt x="2368296" y="739140"/>
                </a:lnTo>
                <a:lnTo>
                  <a:pt x="2374392" y="739140"/>
                </a:lnTo>
                <a:close/>
              </a:path>
              <a:path w="2374900" h="928370">
                <a:moveTo>
                  <a:pt x="12192" y="13716"/>
                </a:moveTo>
                <a:lnTo>
                  <a:pt x="12192" y="6096"/>
                </a:lnTo>
                <a:lnTo>
                  <a:pt x="6096" y="13716"/>
                </a:lnTo>
                <a:lnTo>
                  <a:pt x="12192" y="13716"/>
                </a:lnTo>
                <a:close/>
              </a:path>
              <a:path w="2374900" h="928370">
                <a:moveTo>
                  <a:pt x="12192" y="725424"/>
                </a:moveTo>
                <a:lnTo>
                  <a:pt x="12192" y="13716"/>
                </a:lnTo>
                <a:lnTo>
                  <a:pt x="6096" y="13716"/>
                </a:lnTo>
                <a:lnTo>
                  <a:pt x="6096" y="725424"/>
                </a:lnTo>
                <a:lnTo>
                  <a:pt x="12192" y="725424"/>
                </a:lnTo>
                <a:close/>
              </a:path>
              <a:path w="2374900" h="928370">
                <a:moveTo>
                  <a:pt x="413004" y="725424"/>
                </a:moveTo>
                <a:lnTo>
                  <a:pt x="6096" y="725424"/>
                </a:lnTo>
                <a:lnTo>
                  <a:pt x="12192" y="733044"/>
                </a:lnTo>
                <a:lnTo>
                  <a:pt x="12192" y="739140"/>
                </a:lnTo>
                <a:lnTo>
                  <a:pt x="387142" y="739140"/>
                </a:lnTo>
                <a:lnTo>
                  <a:pt x="394716" y="728472"/>
                </a:lnTo>
                <a:lnTo>
                  <a:pt x="399288" y="739140"/>
                </a:lnTo>
                <a:lnTo>
                  <a:pt x="399288" y="744656"/>
                </a:lnTo>
                <a:lnTo>
                  <a:pt x="413004" y="725424"/>
                </a:lnTo>
                <a:close/>
              </a:path>
              <a:path w="2374900" h="928370">
                <a:moveTo>
                  <a:pt x="12192" y="739140"/>
                </a:moveTo>
                <a:lnTo>
                  <a:pt x="12192" y="733044"/>
                </a:lnTo>
                <a:lnTo>
                  <a:pt x="6096" y="725424"/>
                </a:lnTo>
                <a:lnTo>
                  <a:pt x="6096" y="739140"/>
                </a:lnTo>
                <a:lnTo>
                  <a:pt x="12192" y="739140"/>
                </a:lnTo>
                <a:close/>
              </a:path>
              <a:path w="2374900" h="928370">
                <a:moveTo>
                  <a:pt x="399288" y="744656"/>
                </a:moveTo>
                <a:lnTo>
                  <a:pt x="399288" y="739140"/>
                </a:lnTo>
                <a:lnTo>
                  <a:pt x="387142" y="739140"/>
                </a:lnTo>
                <a:lnTo>
                  <a:pt x="252984" y="928116"/>
                </a:lnTo>
                <a:lnTo>
                  <a:pt x="266700" y="924609"/>
                </a:lnTo>
                <a:lnTo>
                  <a:pt x="266700" y="911352"/>
                </a:lnTo>
                <a:lnTo>
                  <a:pt x="283485" y="907031"/>
                </a:lnTo>
                <a:lnTo>
                  <a:pt x="399288" y="744656"/>
                </a:lnTo>
                <a:close/>
              </a:path>
              <a:path w="2374900" h="928370">
                <a:moveTo>
                  <a:pt x="283485" y="907031"/>
                </a:moveTo>
                <a:lnTo>
                  <a:pt x="266700" y="911352"/>
                </a:lnTo>
                <a:lnTo>
                  <a:pt x="272796" y="922020"/>
                </a:lnTo>
                <a:lnTo>
                  <a:pt x="283485" y="907031"/>
                </a:lnTo>
                <a:close/>
              </a:path>
              <a:path w="2374900" h="928370">
                <a:moveTo>
                  <a:pt x="2368296" y="725424"/>
                </a:moveTo>
                <a:lnTo>
                  <a:pt x="989076" y="725424"/>
                </a:lnTo>
                <a:lnTo>
                  <a:pt x="283485" y="907031"/>
                </a:lnTo>
                <a:lnTo>
                  <a:pt x="272796" y="922020"/>
                </a:lnTo>
                <a:lnTo>
                  <a:pt x="266700" y="911352"/>
                </a:lnTo>
                <a:lnTo>
                  <a:pt x="266700" y="924609"/>
                </a:lnTo>
                <a:lnTo>
                  <a:pt x="990600" y="739529"/>
                </a:lnTo>
                <a:lnTo>
                  <a:pt x="990600" y="739140"/>
                </a:lnTo>
                <a:lnTo>
                  <a:pt x="2362200" y="739140"/>
                </a:lnTo>
                <a:lnTo>
                  <a:pt x="2362200" y="733044"/>
                </a:lnTo>
                <a:lnTo>
                  <a:pt x="2368296" y="725424"/>
                </a:lnTo>
                <a:close/>
              </a:path>
              <a:path w="2374900" h="928370">
                <a:moveTo>
                  <a:pt x="399288" y="739140"/>
                </a:moveTo>
                <a:lnTo>
                  <a:pt x="394716" y="728472"/>
                </a:lnTo>
                <a:lnTo>
                  <a:pt x="387142" y="739140"/>
                </a:lnTo>
                <a:lnTo>
                  <a:pt x="399288" y="739140"/>
                </a:lnTo>
                <a:close/>
              </a:path>
              <a:path w="2374900" h="928370">
                <a:moveTo>
                  <a:pt x="992124" y="739140"/>
                </a:moveTo>
                <a:lnTo>
                  <a:pt x="990600" y="739140"/>
                </a:lnTo>
                <a:lnTo>
                  <a:pt x="990600" y="739529"/>
                </a:lnTo>
                <a:lnTo>
                  <a:pt x="992124" y="739140"/>
                </a:lnTo>
                <a:close/>
              </a:path>
              <a:path w="2374900" h="928370">
                <a:moveTo>
                  <a:pt x="2368296" y="13716"/>
                </a:moveTo>
                <a:lnTo>
                  <a:pt x="2362200" y="6096"/>
                </a:lnTo>
                <a:lnTo>
                  <a:pt x="2362200" y="13716"/>
                </a:lnTo>
                <a:lnTo>
                  <a:pt x="2368296" y="13716"/>
                </a:lnTo>
                <a:close/>
              </a:path>
              <a:path w="2374900" h="928370">
                <a:moveTo>
                  <a:pt x="2368296" y="725424"/>
                </a:moveTo>
                <a:lnTo>
                  <a:pt x="2368296" y="13716"/>
                </a:lnTo>
                <a:lnTo>
                  <a:pt x="2362200" y="13716"/>
                </a:lnTo>
                <a:lnTo>
                  <a:pt x="2362200" y="725424"/>
                </a:lnTo>
                <a:lnTo>
                  <a:pt x="2368296" y="725424"/>
                </a:lnTo>
                <a:close/>
              </a:path>
              <a:path w="2374900" h="928370">
                <a:moveTo>
                  <a:pt x="2368296" y="739140"/>
                </a:moveTo>
                <a:lnTo>
                  <a:pt x="2368296" y="725424"/>
                </a:lnTo>
                <a:lnTo>
                  <a:pt x="2362200" y="733044"/>
                </a:lnTo>
                <a:lnTo>
                  <a:pt x="2362200" y="739140"/>
                </a:lnTo>
                <a:lnTo>
                  <a:pt x="2368296" y="739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21739" y="1817623"/>
            <a:ext cx="7268845" cy="182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Пример: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 основу изабраног отв.</a:t>
            </a:r>
            <a:r>
              <a:rPr sz="24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текста:</a:t>
            </a:r>
            <a:endParaRPr sz="2400">
              <a:latin typeface="Arial"/>
              <a:cs typeface="Arial"/>
            </a:endParaRPr>
          </a:p>
          <a:p>
            <a:pPr marL="3263265" marR="2204720" indent="-62865">
              <a:lnSpc>
                <a:spcPct val="100000"/>
              </a:lnSpc>
              <a:spcBef>
                <a:spcPts val="2340"/>
              </a:spcBef>
            </a:pP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PIN се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шифрује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и 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шаље </a:t>
            </a:r>
            <a:r>
              <a:rPr sz="1800" spc="-25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1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банку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600200">
              <a:lnSpc>
                <a:spcPct val="100000"/>
              </a:lnSpc>
            </a:pPr>
            <a:r>
              <a:rPr sz="2000" spc="-25" dirty="0">
                <a:solidFill>
                  <a:srgbClr val="7F0000"/>
                </a:solidFill>
                <a:latin typeface="Tahoma"/>
                <a:cs typeface="Tahoma"/>
              </a:rPr>
              <a:t>шифрат(кључ,</a:t>
            </a:r>
            <a:r>
              <a:rPr sz="2000" i="1" spc="-25" dirty="0">
                <a:solidFill>
                  <a:srgbClr val="7F0000"/>
                </a:solidFill>
                <a:latin typeface="Verdana"/>
                <a:cs typeface="Verdana"/>
              </a:rPr>
              <a:t>PIN</a:t>
            </a:r>
            <a:r>
              <a:rPr sz="2000" spc="-25" dirty="0">
                <a:solidFill>
                  <a:srgbClr val="7F0000"/>
                </a:solidFill>
                <a:latin typeface="Tahoma"/>
                <a:cs typeface="Tahoma"/>
              </a:rPr>
              <a:t>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26510" y="1110487"/>
            <a:ext cx="4402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Остали </a:t>
            </a:r>
            <a:r>
              <a:rPr spc="-5" dirty="0"/>
              <a:t>напади</a:t>
            </a:r>
            <a:r>
              <a:rPr spc="-75" dirty="0"/>
              <a:t> </a:t>
            </a:r>
            <a:r>
              <a:rPr sz="1800" spc="75" dirty="0">
                <a:solidFill>
                  <a:srgbClr val="A6A6A6"/>
                </a:solidFill>
              </a:rPr>
              <a:t>наставак</a:t>
            </a:r>
            <a:endParaRPr sz="1800"/>
          </a:p>
        </p:txBody>
      </p:sp>
      <p:sp>
        <p:nvSpPr>
          <p:cNvPr id="10" name="object 10"/>
          <p:cNvSpPr/>
          <p:nvPr/>
        </p:nvSpPr>
        <p:spPr>
          <a:xfrm>
            <a:off x="2162046" y="3579366"/>
            <a:ext cx="139703" cy="197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3872" y="3573779"/>
            <a:ext cx="97790" cy="36830"/>
          </a:xfrm>
          <a:custGeom>
            <a:avLst/>
            <a:gdLst/>
            <a:ahLst/>
            <a:cxnLst/>
            <a:rect l="l" t="t" r="r" b="b"/>
            <a:pathLst>
              <a:path w="97789" h="36829">
                <a:moveTo>
                  <a:pt x="97536" y="36576"/>
                </a:moveTo>
                <a:lnTo>
                  <a:pt x="24384" y="0"/>
                </a:lnTo>
                <a:lnTo>
                  <a:pt x="6096" y="1524"/>
                </a:lnTo>
                <a:lnTo>
                  <a:pt x="0" y="12192"/>
                </a:lnTo>
                <a:lnTo>
                  <a:pt x="16764" y="24384"/>
                </a:lnTo>
                <a:lnTo>
                  <a:pt x="97536" y="365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1408" y="3477767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80" h="60960">
                <a:moveTo>
                  <a:pt x="42672" y="60960"/>
                </a:moveTo>
                <a:lnTo>
                  <a:pt x="36576" y="12192"/>
                </a:lnTo>
                <a:lnTo>
                  <a:pt x="24384" y="0"/>
                </a:lnTo>
                <a:lnTo>
                  <a:pt x="4572" y="6096"/>
                </a:lnTo>
                <a:lnTo>
                  <a:pt x="0" y="22860"/>
                </a:lnTo>
                <a:lnTo>
                  <a:pt x="42672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58568" y="3462528"/>
            <a:ext cx="36830" cy="71755"/>
          </a:xfrm>
          <a:custGeom>
            <a:avLst/>
            <a:gdLst/>
            <a:ahLst/>
            <a:cxnLst/>
            <a:rect l="l" t="t" r="r" b="b"/>
            <a:pathLst>
              <a:path w="36830" h="71754">
                <a:moveTo>
                  <a:pt x="36576" y="7620"/>
                </a:moveTo>
                <a:lnTo>
                  <a:pt x="18288" y="0"/>
                </a:lnTo>
                <a:lnTo>
                  <a:pt x="0" y="18288"/>
                </a:lnTo>
                <a:lnTo>
                  <a:pt x="4572" y="71628"/>
                </a:lnTo>
                <a:lnTo>
                  <a:pt x="33528" y="21336"/>
                </a:lnTo>
                <a:lnTo>
                  <a:pt x="36576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33244" y="3517392"/>
            <a:ext cx="86995" cy="45720"/>
          </a:xfrm>
          <a:custGeom>
            <a:avLst/>
            <a:gdLst/>
            <a:ahLst/>
            <a:cxnLst/>
            <a:rect l="l" t="t" r="r" b="b"/>
            <a:pathLst>
              <a:path w="86994" h="45720">
                <a:moveTo>
                  <a:pt x="86868" y="9144"/>
                </a:moveTo>
                <a:lnTo>
                  <a:pt x="64008" y="0"/>
                </a:lnTo>
                <a:lnTo>
                  <a:pt x="0" y="45720"/>
                </a:lnTo>
                <a:lnTo>
                  <a:pt x="73152" y="32004"/>
                </a:lnTo>
                <a:lnTo>
                  <a:pt x="85344" y="24384"/>
                </a:lnTo>
                <a:lnTo>
                  <a:pt x="86868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4149" y="3842004"/>
            <a:ext cx="191770" cy="44450"/>
          </a:xfrm>
          <a:custGeom>
            <a:avLst/>
            <a:gdLst/>
            <a:ahLst/>
            <a:cxnLst/>
            <a:rect l="l" t="t" r="r" b="b"/>
            <a:pathLst>
              <a:path w="191769" h="44450">
                <a:moveTo>
                  <a:pt x="191454" y="44195"/>
                </a:moveTo>
                <a:lnTo>
                  <a:pt x="179178" y="28956"/>
                </a:lnTo>
                <a:lnTo>
                  <a:pt x="134982" y="0"/>
                </a:lnTo>
                <a:lnTo>
                  <a:pt x="80118" y="0"/>
                </a:lnTo>
                <a:lnTo>
                  <a:pt x="22206" y="18288"/>
                </a:lnTo>
                <a:lnTo>
                  <a:pt x="0" y="44195"/>
                </a:lnTo>
                <a:lnTo>
                  <a:pt x="191454" y="441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68880" y="3567684"/>
            <a:ext cx="166370" cy="318770"/>
          </a:xfrm>
          <a:custGeom>
            <a:avLst/>
            <a:gdLst/>
            <a:ahLst/>
            <a:cxnLst/>
            <a:rect l="l" t="t" r="r" b="b"/>
            <a:pathLst>
              <a:path w="166369" h="318770">
                <a:moveTo>
                  <a:pt x="111252" y="15240"/>
                </a:moveTo>
                <a:lnTo>
                  <a:pt x="103632" y="0"/>
                </a:lnTo>
                <a:lnTo>
                  <a:pt x="85344" y="4572"/>
                </a:lnTo>
                <a:lnTo>
                  <a:pt x="76200" y="86868"/>
                </a:lnTo>
                <a:lnTo>
                  <a:pt x="67056" y="108204"/>
                </a:lnTo>
                <a:lnTo>
                  <a:pt x="62484" y="123444"/>
                </a:lnTo>
                <a:lnTo>
                  <a:pt x="25908" y="112776"/>
                </a:lnTo>
                <a:lnTo>
                  <a:pt x="0" y="112776"/>
                </a:lnTo>
                <a:lnTo>
                  <a:pt x="0" y="126492"/>
                </a:lnTo>
                <a:lnTo>
                  <a:pt x="18288" y="137160"/>
                </a:lnTo>
                <a:lnTo>
                  <a:pt x="50292" y="137160"/>
                </a:lnTo>
                <a:lnTo>
                  <a:pt x="71628" y="152400"/>
                </a:lnTo>
                <a:lnTo>
                  <a:pt x="89916" y="176784"/>
                </a:lnTo>
                <a:lnTo>
                  <a:pt x="99060" y="197358"/>
                </a:lnTo>
                <a:lnTo>
                  <a:pt x="99060" y="79248"/>
                </a:lnTo>
                <a:lnTo>
                  <a:pt x="111252" y="15240"/>
                </a:lnTo>
                <a:close/>
              </a:path>
              <a:path w="166369" h="318770">
                <a:moveTo>
                  <a:pt x="166116" y="118872"/>
                </a:moveTo>
                <a:lnTo>
                  <a:pt x="152400" y="105156"/>
                </a:lnTo>
                <a:lnTo>
                  <a:pt x="120396" y="89916"/>
                </a:lnTo>
                <a:lnTo>
                  <a:pt x="99060" y="79248"/>
                </a:lnTo>
                <a:lnTo>
                  <a:pt x="99060" y="197358"/>
                </a:lnTo>
                <a:lnTo>
                  <a:pt x="108204" y="217932"/>
                </a:lnTo>
                <a:lnTo>
                  <a:pt x="120396" y="297180"/>
                </a:lnTo>
                <a:lnTo>
                  <a:pt x="120396" y="318515"/>
                </a:lnTo>
                <a:lnTo>
                  <a:pt x="143256" y="318515"/>
                </a:lnTo>
                <a:lnTo>
                  <a:pt x="143256" y="220980"/>
                </a:lnTo>
                <a:lnTo>
                  <a:pt x="156972" y="147828"/>
                </a:lnTo>
                <a:lnTo>
                  <a:pt x="166116" y="118872"/>
                </a:lnTo>
                <a:close/>
              </a:path>
              <a:path w="166369" h="318770">
                <a:moveTo>
                  <a:pt x="161318" y="318515"/>
                </a:moveTo>
                <a:lnTo>
                  <a:pt x="143256" y="220980"/>
                </a:lnTo>
                <a:lnTo>
                  <a:pt x="143256" y="318515"/>
                </a:lnTo>
                <a:lnTo>
                  <a:pt x="161318" y="3185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04414" y="4749676"/>
            <a:ext cx="1296785" cy="2565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1372" y="3886199"/>
            <a:ext cx="858519" cy="684530"/>
          </a:xfrm>
          <a:custGeom>
            <a:avLst/>
            <a:gdLst/>
            <a:ahLst/>
            <a:cxnLst/>
            <a:rect l="l" t="t" r="r" b="b"/>
            <a:pathLst>
              <a:path w="858519" h="684529">
                <a:moveTo>
                  <a:pt x="858012" y="13716"/>
                </a:moveTo>
                <a:lnTo>
                  <a:pt x="858012" y="0"/>
                </a:lnTo>
                <a:lnTo>
                  <a:pt x="0" y="0"/>
                </a:lnTo>
                <a:lnTo>
                  <a:pt x="0" y="597408"/>
                </a:lnTo>
                <a:lnTo>
                  <a:pt x="366354" y="684275"/>
                </a:lnTo>
                <a:lnTo>
                  <a:pt x="552706" y="684275"/>
                </a:lnTo>
                <a:lnTo>
                  <a:pt x="771144" y="647700"/>
                </a:lnTo>
                <a:lnTo>
                  <a:pt x="789432" y="96012"/>
                </a:lnTo>
                <a:lnTo>
                  <a:pt x="841248" y="57912"/>
                </a:lnTo>
                <a:lnTo>
                  <a:pt x="858012" y="13716"/>
                </a:lnTo>
                <a:close/>
              </a:path>
            </a:pathLst>
          </a:custGeom>
          <a:solidFill>
            <a:srgbClr val="B1D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87196" y="3886199"/>
            <a:ext cx="856615" cy="684530"/>
          </a:xfrm>
          <a:custGeom>
            <a:avLst/>
            <a:gdLst/>
            <a:ahLst/>
            <a:cxnLst/>
            <a:rect l="l" t="t" r="r" b="b"/>
            <a:pathLst>
              <a:path w="856614" h="684529">
                <a:moveTo>
                  <a:pt x="856487" y="11638"/>
                </a:moveTo>
                <a:lnTo>
                  <a:pt x="856487" y="0"/>
                </a:lnTo>
                <a:lnTo>
                  <a:pt x="0" y="0"/>
                </a:lnTo>
                <a:lnTo>
                  <a:pt x="0" y="589788"/>
                </a:lnTo>
                <a:lnTo>
                  <a:pt x="309481" y="684275"/>
                </a:lnTo>
                <a:lnTo>
                  <a:pt x="429771" y="684275"/>
                </a:lnTo>
                <a:lnTo>
                  <a:pt x="771144" y="641604"/>
                </a:lnTo>
                <a:lnTo>
                  <a:pt x="789432" y="88392"/>
                </a:lnTo>
                <a:lnTo>
                  <a:pt x="841248" y="51816"/>
                </a:lnTo>
                <a:lnTo>
                  <a:pt x="856487" y="11638"/>
                </a:lnTo>
                <a:close/>
              </a:path>
            </a:pathLst>
          </a:custGeom>
          <a:solidFill>
            <a:srgbClr val="00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9572" y="3886199"/>
            <a:ext cx="134111" cy="92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31620" y="4002023"/>
            <a:ext cx="443865" cy="568960"/>
          </a:xfrm>
          <a:custGeom>
            <a:avLst/>
            <a:gdLst/>
            <a:ahLst/>
            <a:cxnLst/>
            <a:rect l="l" t="t" r="r" b="b"/>
            <a:pathLst>
              <a:path w="443864" h="568960">
                <a:moveTo>
                  <a:pt x="443484" y="550164"/>
                </a:moveTo>
                <a:lnTo>
                  <a:pt x="443484" y="0"/>
                </a:lnTo>
                <a:lnTo>
                  <a:pt x="0" y="10668"/>
                </a:lnTo>
                <a:lnTo>
                  <a:pt x="0" y="568451"/>
                </a:lnTo>
                <a:lnTo>
                  <a:pt x="177399" y="568451"/>
                </a:lnTo>
                <a:lnTo>
                  <a:pt x="443484" y="550164"/>
                </a:lnTo>
                <a:close/>
              </a:path>
            </a:pathLst>
          </a:custGeom>
          <a:solidFill>
            <a:srgbClr val="1E2F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13184" y="3886199"/>
            <a:ext cx="467995" cy="88900"/>
          </a:xfrm>
          <a:custGeom>
            <a:avLst/>
            <a:gdLst/>
            <a:ahLst/>
            <a:cxnLst/>
            <a:rect l="l" t="t" r="r" b="b"/>
            <a:pathLst>
              <a:path w="467994" h="88900">
                <a:moveTo>
                  <a:pt x="467469" y="0"/>
                </a:moveTo>
                <a:lnTo>
                  <a:pt x="0" y="0"/>
                </a:lnTo>
                <a:lnTo>
                  <a:pt x="147" y="4572"/>
                </a:lnTo>
                <a:lnTo>
                  <a:pt x="147" y="88392"/>
                </a:lnTo>
                <a:lnTo>
                  <a:pt x="425343" y="86868"/>
                </a:lnTo>
                <a:lnTo>
                  <a:pt x="466491" y="35052"/>
                </a:lnTo>
                <a:lnTo>
                  <a:pt x="467469" y="0"/>
                </a:lnTo>
                <a:close/>
              </a:path>
            </a:pathLst>
          </a:custGeom>
          <a:solidFill>
            <a:srgbClr val="765A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6672" y="3886199"/>
            <a:ext cx="415290" cy="55244"/>
          </a:xfrm>
          <a:custGeom>
            <a:avLst/>
            <a:gdLst/>
            <a:ahLst/>
            <a:cxnLst/>
            <a:rect l="l" t="t" r="r" b="b"/>
            <a:pathLst>
              <a:path w="415289" h="55245">
                <a:moveTo>
                  <a:pt x="415079" y="0"/>
                </a:moveTo>
                <a:lnTo>
                  <a:pt x="2194" y="0"/>
                </a:lnTo>
                <a:lnTo>
                  <a:pt x="0" y="54864"/>
                </a:lnTo>
                <a:lnTo>
                  <a:pt x="413004" y="48768"/>
                </a:lnTo>
                <a:lnTo>
                  <a:pt x="415079" y="0"/>
                </a:lnTo>
                <a:close/>
              </a:path>
            </a:pathLst>
          </a:custGeom>
          <a:solidFill>
            <a:srgbClr val="A995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68196" y="3896105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4">
                <a:moveTo>
                  <a:pt x="0" y="0"/>
                </a:moveTo>
                <a:lnTo>
                  <a:pt x="411900" y="0"/>
                </a:lnTo>
              </a:path>
            </a:pathLst>
          </a:custGeom>
          <a:ln w="19812">
            <a:solidFill>
              <a:srgbClr val="AC98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4792" y="3886199"/>
            <a:ext cx="74930" cy="38100"/>
          </a:xfrm>
          <a:custGeom>
            <a:avLst/>
            <a:gdLst/>
            <a:ahLst/>
            <a:cxnLst/>
            <a:rect l="l" t="t" r="r" b="b"/>
            <a:pathLst>
              <a:path w="74930" h="38100">
                <a:moveTo>
                  <a:pt x="74893" y="0"/>
                </a:moveTo>
                <a:lnTo>
                  <a:pt x="0" y="0"/>
                </a:lnTo>
                <a:lnTo>
                  <a:pt x="0" y="21336"/>
                </a:lnTo>
                <a:lnTo>
                  <a:pt x="16764" y="38100"/>
                </a:lnTo>
                <a:lnTo>
                  <a:pt x="54864" y="38100"/>
                </a:lnTo>
                <a:lnTo>
                  <a:pt x="74676" y="6096"/>
                </a:lnTo>
                <a:lnTo>
                  <a:pt x="74893" y="0"/>
                </a:lnTo>
                <a:close/>
              </a:path>
            </a:pathLst>
          </a:custGeom>
          <a:solidFill>
            <a:srgbClr val="816B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4792" y="3886199"/>
            <a:ext cx="72390" cy="36830"/>
          </a:xfrm>
          <a:custGeom>
            <a:avLst/>
            <a:gdLst/>
            <a:ahLst/>
            <a:cxnLst/>
            <a:rect l="l" t="t" r="r" b="b"/>
            <a:pathLst>
              <a:path w="72389" h="36829">
                <a:moveTo>
                  <a:pt x="72085" y="0"/>
                </a:moveTo>
                <a:lnTo>
                  <a:pt x="884" y="0"/>
                </a:lnTo>
                <a:lnTo>
                  <a:pt x="0" y="13716"/>
                </a:lnTo>
                <a:lnTo>
                  <a:pt x="15240" y="36576"/>
                </a:lnTo>
                <a:lnTo>
                  <a:pt x="36576" y="36576"/>
                </a:lnTo>
                <a:lnTo>
                  <a:pt x="70104" y="18288"/>
                </a:lnTo>
                <a:lnTo>
                  <a:pt x="72085" y="0"/>
                </a:lnTo>
                <a:close/>
              </a:path>
            </a:pathLst>
          </a:custGeom>
          <a:solidFill>
            <a:srgbClr val="4F46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4604" y="3886199"/>
            <a:ext cx="53340" cy="33655"/>
          </a:xfrm>
          <a:custGeom>
            <a:avLst/>
            <a:gdLst/>
            <a:ahLst/>
            <a:cxnLst/>
            <a:rect l="l" t="t" r="r" b="b"/>
            <a:pathLst>
              <a:path w="53339" h="33654">
                <a:moveTo>
                  <a:pt x="53149" y="0"/>
                </a:moveTo>
                <a:lnTo>
                  <a:pt x="40640" y="0"/>
                </a:lnTo>
                <a:lnTo>
                  <a:pt x="39624" y="3048"/>
                </a:lnTo>
                <a:lnTo>
                  <a:pt x="39624" y="10668"/>
                </a:lnTo>
                <a:lnTo>
                  <a:pt x="35052" y="16764"/>
                </a:lnTo>
                <a:lnTo>
                  <a:pt x="30480" y="21336"/>
                </a:lnTo>
                <a:lnTo>
                  <a:pt x="22860" y="25908"/>
                </a:lnTo>
                <a:lnTo>
                  <a:pt x="13716" y="27432"/>
                </a:lnTo>
                <a:lnTo>
                  <a:pt x="0" y="27432"/>
                </a:lnTo>
                <a:lnTo>
                  <a:pt x="9144" y="33528"/>
                </a:lnTo>
                <a:lnTo>
                  <a:pt x="36576" y="33528"/>
                </a:lnTo>
                <a:lnTo>
                  <a:pt x="44196" y="27432"/>
                </a:lnTo>
                <a:lnTo>
                  <a:pt x="48768" y="21336"/>
                </a:lnTo>
                <a:lnTo>
                  <a:pt x="51816" y="10668"/>
                </a:lnTo>
                <a:lnTo>
                  <a:pt x="53149" y="0"/>
                </a:lnTo>
                <a:close/>
              </a:path>
            </a:pathLst>
          </a:custGeom>
          <a:solidFill>
            <a:srgbClr val="ACA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08760" y="3928872"/>
            <a:ext cx="472440" cy="59690"/>
          </a:xfrm>
          <a:custGeom>
            <a:avLst/>
            <a:gdLst/>
            <a:ahLst/>
            <a:cxnLst/>
            <a:rect l="l" t="t" r="r" b="b"/>
            <a:pathLst>
              <a:path w="472439" h="59689">
                <a:moveTo>
                  <a:pt x="472440" y="0"/>
                </a:moveTo>
                <a:lnTo>
                  <a:pt x="56388" y="9144"/>
                </a:lnTo>
                <a:lnTo>
                  <a:pt x="0" y="59436"/>
                </a:lnTo>
                <a:lnTo>
                  <a:pt x="6096" y="56388"/>
                </a:lnTo>
                <a:lnTo>
                  <a:pt x="19812" y="54864"/>
                </a:lnTo>
                <a:lnTo>
                  <a:pt x="42672" y="53340"/>
                </a:lnTo>
                <a:lnTo>
                  <a:pt x="71628" y="50292"/>
                </a:lnTo>
                <a:lnTo>
                  <a:pt x="106680" y="50292"/>
                </a:lnTo>
                <a:lnTo>
                  <a:pt x="144780" y="48768"/>
                </a:lnTo>
                <a:lnTo>
                  <a:pt x="187452" y="48768"/>
                </a:lnTo>
                <a:lnTo>
                  <a:pt x="230124" y="47244"/>
                </a:lnTo>
                <a:lnTo>
                  <a:pt x="272796" y="47244"/>
                </a:lnTo>
                <a:lnTo>
                  <a:pt x="313944" y="45720"/>
                </a:lnTo>
                <a:lnTo>
                  <a:pt x="458724" y="45720"/>
                </a:lnTo>
                <a:lnTo>
                  <a:pt x="472440" y="0"/>
                </a:lnTo>
                <a:close/>
              </a:path>
            </a:pathLst>
          </a:custGeom>
          <a:solidFill>
            <a:srgbClr val="39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30908" y="3919728"/>
            <a:ext cx="114300" cy="60960"/>
          </a:xfrm>
          <a:custGeom>
            <a:avLst/>
            <a:gdLst/>
            <a:ahLst/>
            <a:cxnLst/>
            <a:rect l="l" t="t" r="r" b="b"/>
            <a:pathLst>
              <a:path w="114300" h="60960">
                <a:moveTo>
                  <a:pt x="114300" y="0"/>
                </a:moveTo>
                <a:lnTo>
                  <a:pt x="57912" y="0"/>
                </a:lnTo>
                <a:lnTo>
                  <a:pt x="50292" y="15240"/>
                </a:lnTo>
                <a:lnTo>
                  <a:pt x="36576" y="18288"/>
                </a:lnTo>
                <a:lnTo>
                  <a:pt x="0" y="59436"/>
                </a:lnTo>
                <a:lnTo>
                  <a:pt x="86868" y="60960"/>
                </a:lnTo>
                <a:lnTo>
                  <a:pt x="114300" y="0"/>
                </a:lnTo>
                <a:close/>
              </a:path>
            </a:pathLst>
          </a:custGeom>
          <a:solidFill>
            <a:srgbClr val="39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4792" y="3886199"/>
            <a:ext cx="59690" cy="0"/>
          </a:xfrm>
          <a:custGeom>
            <a:avLst/>
            <a:gdLst/>
            <a:ahLst/>
            <a:cxnLst/>
            <a:rect l="l" t="t" r="r" b="b"/>
            <a:pathLst>
              <a:path w="59689">
                <a:moveTo>
                  <a:pt x="59436" y="0"/>
                </a:moveTo>
                <a:lnTo>
                  <a:pt x="0" y="0"/>
                </a:lnTo>
                <a:lnTo>
                  <a:pt x="59436" y="0"/>
                </a:lnTo>
                <a:close/>
              </a:path>
            </a:pathLst>
          </a:custGeom>
          <a:solidFill>
            <a:srgbClr val="3925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91768" y="3886199"/>
            <a:ext cx="288290" cy="32384"/>
          </a:xfrm>
          <a:custGeom>
            <a:avLst/>
            <a:gdLst/>
            <a:ahLst/>
            <a:cxnLst/>
            <a:rect l="l" t="t" r="r" b="b"/>
            <a:pathLst>
              <a:path w="288290" h="32385">
                <a:moveTo>
                  <a:pt x="288036" y="32004"/>
                </a:moveTo>
                <a:lnTo>
                  <a:pt x="288036" y="0"/>
                </a:lnTo>
                <a:lnTo>
                  <a:pt x="0" y="0"/>
                </a:lnTo>
                <a:lnTo>
                  <a:pt x="0" y="12192"/>
                </a:lnTo>
                <a:lnTo>
                  <a:pt x="288036" y="32004"/>
                </a:lnTo>
                <a:close/>
              </a:path>
            </a:pathLst>
          </a:custGeom>
          <a:solidFill>
            <a:srgbClr val="00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1768" y="3886199"/>
            <a:ext cx="269875" cy="32384"/>
          </a:xfrm>
          <a:custGeom>
            <a:avLst/>
            <a:gdLst/>
            <a:ahLst/>
            <a:cxnLst/>
            <a:rect l="l" t="t" r="r" b="b"/>
            <a:pathLst>
              <a:path w="269875" h="32385">
                <a:moveTo>
                  <a:pt x="269748" y="32004"/>
                </a:moveTo>
                <a:lnTo>
                  <a:pt x="269748" y="0"/>
                </a:lnTo>
                <a:lnTo>
                  <a:pt x="0" y="0"/>
                </a:lnTo>
                <a:lnTo>
                  <a:pt x="0" y="12192"/>
                </a:lnTo>
                <a:lnTo>
                  <a:pt x="50292" y="16764"/>
                </a:lnTo>
                <a:lnTo>
                  <a:pt x="67056" y="16764"/>
                </a:lnTo>
                <a:lnTo>
                  <a:pt x="117348" y="21336"/>
                </a:lnTo>
                <a:lnTo>
                  <a:pt x="134112" y="21336"/>
                </a:lnTo>
                <a:lnTo>
                  <a:pt x="201168" y="27432"/>
                </a:lnTo>
                <a:lnTo>
                  <a:pt x="219456" y="27432"/>
                </a:lnTo>
                <a:lnTo>
                  <a:pt x="269748" y="32004"/>
                </a:lnTo>
                <a:close/>
              </a:path>
            </a:pathLst>
          </a:custGeom>
          <a:solidFill>
            <a:srgbClr val="00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91768" y="3886199"/>
            <a:ext cx="250190" cy="32384"/>
          </a:xfrm>
          <a:custGeom>
            <a:avLst/>
            <a:gdLst/>
            <a:ahLst/>
            <a:cxnLst/>
            <a:rect l="l" t="t" r="r" b="b"/>
            <a:pathLst>
              <a:path w="250190" h="32385">
                <a:moveTo>
                  <a:pt x="249936" y="32004"/>
                </a:moveTo>
                <a:lnTo>
                  <a:pt x="249936" y="0"/>
                </a:lnTo>
                <a:lnTo>
                  <a:pt x="0" y="0"/>
                </a:lnTo>
                <a:lnTo>
                  <a:pt x="0" y="12192"/>
                </a:lnTo>
                <a:lnTo>
                  <a:pt x="15240" y="13716"/>
                </a:lnTo>
                <a:lnTo>
                  <a:pt x="32004" y="15240"/>
                </a:lnTo>
                <a:lnTo>
                  <a:pt x="47244" y="16764"/>
                </a:lnTo>
                <a:lnTo>
                  <a:pt x="62484" y="16764"/>
                </a:lnTo>
                <a:lnTo>
                  <a:pt x="92964" y="19812"/>
                </a:lnTo>
                <a:lnTo>
                  <a:pt x="109728" y="21336"/>
                </a:lnTo>
                <a:lnTo>
                  <a:pt x="124968" y="21336"/>
                </a:lnTo>
                <a:lnTo>
                  <a:pt x="155448" y="24384"/>
                </a:lnTo>
                <a:lnTo>
                  <a:pt x="172212" y="25908"/>
                </a:lnTo>
                <a:lnTo>
                  <a:pt x="187452" y="27432"/>
                </a:lnTo>
                <a:lnTo>
                  <a:pt x="202692" y="27432"/>
                </a:lnTo>
                <a:lnTo>
                  <a:pt x="233172" y="30480"/>
                </a:lnTo>
                <a:lnTo>
                  <a:pt x="249936" y="32004"/>
                </a:lnTo>
                <a:close/>
              </a:path>
            </a:pathLst>
          </a:custGeom>
          <a:solidFill>
            <a:srgbClr val="00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1768" y="3886199"/>
            <a:ext cx="230504" cy="32384"/>
          </a:xfrm>
          <a:custGeom>
            <a:avLst/>
            <a:gdLst/>
            <a:ahLst/>
            <a:cxnLst/>
            <a:rect l="l" t="t" r="r" b="b"/>
            <a:pathLst>
              <a:path w="230505" h="32385">
                <a:moveTo>
                  <a:pt x="230124" y="32004"/>
                </a:moveTo>
                <a:lnTo>
                  <a:pt x="230124" y="0"/>
                </a:lnTo>
                <a:lnTo>
                  <a:pt x="0" y="0"/>
                </a:lnTo>
                <a:lnTo>
                  <a:pt x="0" y="12192"/>
                </a:lnTo>
                <a:lnTo>
                  <a:pt x="15240" y="13716"/>
                </a:lnTo>
                <a:lnTo>
                  <a:pt x="42672" y="16764"/>
                </a:lnTo>
                <a:lnTo>
                  <a:pt x="57912" y="16764"/>
                </a:lnTo>
                <a:lnTo>
                  <a:pt x="71628" y="18288"/>
                </a:lnTo>
                <a:lnTo>
                  <a:pt x="86868" y="19812"/>
                </a:lnTo>
                <a:lnTo>
                  <a:pt x="100584" y="21336"/>
                </a:lnTo>
                <a:lnTo>
                  <a:pt x="114300" y="21336"/>
                </a:lnTo>
                <a:lnTo>
                  <a:pt x="129540" y="22860"/>
                </a:lnTo>
                <a:lnTo>
                  <a:pt x="156972" y="25908"/>
                </a:lnTo>
                <a:lnTo>
                  <a:pt x="172212" y="27432"/>
                </a:lnTo>
                <a:lnTo>
                  <a:pt x="185928" y="27432"/>
                </a:lnTo>
                <a:lnTo>
                  <a:pt x="201168" y="28956"/>
                </a:lnTo>
                <a:lnTo>
                  <a:pt x="214884" y="30480"/>
                </a:lnTo>
                <a:lnTo>
                  <a:pt x="230124" y="32004"/>
                </a:lnTo>
                <a:close/>
              </a:path>
            </a:pathLst>
          </a:custGeom>
          <a:solidFill>
            <a:srgbClr val="00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91768" y="3886199"/>
            <a:ext cx="210820" cy="30480"/>
          </a:xfrm>
          <a:custGeom>
            <a:avLst/>
            <a:gdLst/>
            <a:ahLst/>
            <a:cxnLst/>
            <a:rect l="l" t="t" r="r" b="b"/>
            <a:pathLst>
              <a:path w="210819" h="30479">
                <a:moveTo>
                  <a:pt x="210312" y="30480"/>
                </a:moveTo>
                <a:lnTo>
                  <a:pt x="210312" y="0"/>
                </a:lnTo>
                <a:lnTo>
                  <a:pt x="0" y="0"/>
                </a:lnTo>
                <a:lnTo>
                  <a:pt x="0" y="12192"/>
                </a:lnTo>
                <a:lnTo>
                  <a:pt x="12192" y="13716"/>
                </a:lnTo>
                <a:lnTo>
                  <a:pt x="39624" y="16764"/>
                </a:lnTo>
                <a:lnTo>
                  <a:pt x="53340" y="16764"/>
                </a:lnTo>
                <a:lnTo>
                  <a:pt x="65532" y="18288"/>
                </a:lnTo>
                <a:lnTo>
                  <a:pt x="79248" y="19812"/>
                </a:lnTo>
                <a:lnTo>
                  <a:pt x="91440" y="21336"/>
                </a:lnTo>
                <a:lnTo>
                  <a:pt x="105156" y="21336"/>
                </a:lnTo>
                <a:lnTo>
                  <a:pt x="118872" y="22860"/>
                </a:lnTo>
                <a:lnTo>
                  <a:pt x="131064" y="22860"/>
                </a:lnTo>
                <a:lnTo>
                  <a:pt x="144780" y="25908"/>
                </a:lnTo>
                <a:lnTo>
                  <a:pt x="156972" y="25908"/>
                </a:lnTo>
                <a:lnTo>
                  <a:pt x="170688" y="27432"/>
                </a:lnTo>
                <a:lnTo>
                  <a:pt x="184404" y="27432"/>
                </a:lnTo>
                <a:lnTo>
                  <a:pt x="198120" y="30480"/>
                </a:lnTo>
                <a:lnTo>
                  <a:pt x="210312" y="30480"/>
                </a:lnTo>
                <a:close/>
              </a:path>
            </a:pathLst>
          </a:custGeom>
          <a:solidFill>
            <a:srgbClr val="000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1768" y="3886199"/>
            <a:ext cx="190500" cy="30480"/>
          </a:xfrm>
          <a:custGeom>
            <a:avLst/>
            <a:gdLst/>
            <a:ahLst/>
            <a:cxnLst/>
            <a:rect l="l" t="t" r="r" b="b"/>
            <a:pathLst>
              <a:path w="190500" h="30479">
                <a:moveTo>
                  <a:pt x="190500" y="30480"/>
                </a:moveTo>
                <a:lnTo>
                  <a:pt x="190500" y="0"/>
                </a:lnTo>
                <a:lnTo>
                  <a:pt x="0" y="0"/>
                </a:lnTo>
                <a:lnTo>
                  <a:pt x="0" y="12192"/>
                </a:lnTo>
                <a:lnTo>
                  <a:pt x="36576" y="16764"/>
                </a:lnTo>
                <a:lnTo>
                  <a:pt x="48768" y="16764"/>
                </a:lnTo>
                <a:lnTo>
                  <a:pt x="59436" y="18288"/>
                </a:lnTo>
                <a:lnTo>
                  <a:pt x="83820" y="21336"/>
                </a:lnTo>
                <a:lnTo>
                  <a:pt x="96012" y="21336"/>
                </a:lnTo>
                <a:lnTo>
                  <a:pt x="108204" y="22860"/>
                </a:lnTo>
                <a:lnTo>
                  <a:pt x="118872" y="22860"/>
                </a:lnTo>
                <a:lnTo>
                  <a:pt x="131064" y="25908"/>
                </a:lnTo>
                <a:lnTo>
                  <a:pt x="143256" y="25908"/>
                </a:lnTo>
                <a:lnTo>
                  <a:pt x="155448" y="27432"/>
                </a:lnTo>
                <a:lnTo>
                  <a:pt x="167640" y="27432"/>
                </a:lnTo>
                <a:lnTo>
                  <a:pt x="178308" y="30480"/>
                </a:lnTo>
                <a:lnTo>
                  <a:pt x="190500" y="30480"/>
                </a:lnTo>
                <a:close/>
              </a:path>
            </a:pathLst>
          </a:custGeom>
          <a:solidFill>
            <a:srgbClr val="000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91768" y="3886199"/>
            <a:ext cx="172720" cy="30480"/>
          </a:xfrm>
          <a:custGeom>
            <a:avLst/>
            <a:gdLst/>
            <a:ahLst/>
            <a:cxnLst/>
            <a:rect l="l" t="t" r="r" b="b"/>
            <a:pathLst>
              <a:path w="172719" h="30479">
                <a:moveTo>
                  <a:pt x="172212" y="30480"/>
                </a:moveTo>
                <a:lnTo>
                  <a:pt x="172212" y="0"/>
                </a:lnTo>
                <a:lnTo>
                  <a:pt x="0" y="0"/>
                </a:lnTo>
                <a:lnTo>
                  <a:pt x="0" y="12192"/>
                </a:lnTo>
                <a:lnTo>
                  <a:pt x="32004" y="16764"/>
                </a:lnTo>
                <a:lnTo>
                  <a:pt x="42672" y="16764"/>
                </a:lnTo>
                <a:lnTo>
                  <a:pt x="74676" y="21336"/>
                </a:lnTo>
                <a:lnTo>
                  <a:pt x="86868" y="21336"/>
                </a:lnTo>
                <a:lnTo>
                  <a:pt x="96012" y="22860"/>
                </a:lnTo>
                <a:lnTo>
                  <a:pt x="108204" y="22860"/>
                </a:lnTo>
                <a:lnTo>
                  <a:pt x="117348" y="25908"/>
                </a:lnTo>
                <a:lnTo>
                  <a:pt x="129540" y="25908"/>
                </a:lnTo>
                <a:lnTo>
                  <a:pt x="138684" y="27432"/>
                </a:lnTo>
                <a:lnTo>
                  <a:pt x="150876" y="27432"/>
                </a:lnTo>
                <a:lnTo>
                  <a:pt x="160020" y="30480"/>
                </a:lnTo>
                <a:lnTo>
                  <a:pt x="172212" y="30480"/>
                </a:lnTo>
                <a:close/>
              </a:path>
            </a:pathLst>
          </a:custGeom>
          <a:solidFill>
            <a:srgbClr val="000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91768" y="3886199"/>
            <a:ext cx="152400" cy="30480"/>
          </a:xfrm>
          <a:custGeom>
            <a:avLst/>
            <a:gdLst/>
            <a:ahLst/>
            <a:cxnLst/>
            <a:rect l="l" t="t" r="r" b="b"/>
            <a:pathLst>
              <a:path w="152400" h="30479">
                <a:moveTo>
                  <a:pt x="152400" y="30480"/>
                </a:moveTo>
                <a:lnTo>
                  <a:pt x="152400" y="0"/>
                </a:lnTo>
                <a:lnTo>
                  <a:pt x="0" y="0"/>
                </a:lnTo>
                <a:lnTo>
                  <a:pt x="0" y="12192"/>
                </a:lnTo>
                <a:lnTo>
                  <a:pt x="9144" y="13716"/>
                </a:lnTo>
                <a:lnTo>
                  <a:pt x="19812" y="13716"/>
                </a:lnTo>
                <a:lnTo>
                  <a:pt x="47244" y="18288"/>
                </a:lnTo>
                <a:lnTo>
                  <a:pt x="57912" y="18288"/>
                </a:lnTo>
                <a:lnTo>
                  <a:pt x="85344" y="22860"/>
                </a:lnTo>
                <a:lnTo>
                  <a:pt x="94488" y="22860"/>
                </a:lnTo>
                <a:lnTo>
                  <a:pt x="105156" y="24384"/>
                </a:lnTo>
                <a:lnTo>
                  <a:pt x="123444" y="27432"/>
                </a:lnTo>
                <a:lnTo>
                  <a:pt x="132588" y="27432"/>
                </a:lnTo>
                <a:lnTo>
                  <a:pt x="143256" y="28956"/>
                </a:lnTo>
                <a:lnTo>
                  <a:pt x="152400" y="30480"/>
                </a:lnTo>
                <a:close/>
              </a:path>
            </a:pathLst>
          </a:custGeom>
          <a:solidFill>
            <a:srgbClr val="00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1768" y="3886199"/>
            <a:ext cx="132715" cy="30480"/>
          </a:xfrm>
          <a:custGeom>
            <a:avLst/>
            <a:gdLst/>
            <a:ahLst/>
            <a:cxnLst/>
            <a:rect l="l" t="t" r="r" b="b"/>
            <a:pathLst>
              <a:path w="132715" h="30479">
                <a:moveTo>
                  <a:pt x="132588" y="30480"/>
                </a:moveTo>
                <a:lnTo>
                  <a:pt x="132588" y="0"/>
                </a:lnTo>
                <a:lnTo>
                  <a:pt x="0" y="0"/>
                </a:lnTo>
                <a:lnTo>
                  <a:pt x="0" y="12192"/>
                </a:lnTo>
                <a:lnTo>
                  <a:pt x="16764" y="13716"/>
                </a:lnTo>
                <a:lnTo>
                  <a:pt x="33528" y="16764"/>
                </a:lnTo>
                <a:lnTo>
                  <a:pt x="50292" y="18288"/>
                </a:lnTo>
                <a:lnTo>
                  <a:pt x="67056" y="21336"/>
                </a:lnTo>
                <a:lnTo>
                  <a:pt x="82296" y="22860"/>
                </a:lnTo>
                <a:lnTo>
                  <a:pt x="99060" y="25908"/>
                </a:lnTo>
                <a:lnTo>
                  <a:pt x="115824" y="27432"/>
                </a:lnTo>
                <a:lnTo>
                  <a:pt x="132588" y="30480"/>
                </a:lnTo>
                <a:close/>
              </a:path>
            </a:pathLst>
          </a:custGeom>
          <a:solidFill>
            <a:srgbClr val="00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91768" y="3886199"/>
            <a:ext cx="113030" cy="30480"/>
          </a:xfrm>
          <a:custGeom>
            <a:avLst/>
            <a:gdLst/>
            <a:ahLst/>
            <a:cxnLst/>
            <a:rect l="l" t="t" r="r" b="b"/>
            <a:pathLst>
              <a:path w="113030" h="30479">
                <a:moveTo>
                  <a:pt x="112776" y="30480"/>
                </a:moveTo>
                <a:lnTo>
                  <a:pt x="112776" y="0"/>
                </a:lnTo>
                <a:lnTo>
                  <a:pt x="0" y="0"/>
                </a:lnTo>
                <a:lnTo>
                  <a:pt x="0" y="12192"/>
                </a:lnTo>
                <a:lnTo>
                  <a:pt x="13716" y="13716"/>
                </a:lnTo>
                <a:lnTo>
                  <a:pt x="28956" y="16764"/>
                </a:lnTo>
                <a:lnTo>
                  <a:pt x="42672" y="18288"/>
                </a:lnTo>
                <a:lnTo>
                  <a:pt x="56388" y="21336"/>
                </a:lnTo>
                <a:lnTo>
                  <a:pt x="70104" y="22860"/>
                </a:lnTo>
                <a:lnTo>
                  <a:pt x="83820" y="25908"/>
                </a:lnTo>
                <a:lnTo>
                  <a:pt x="99060" y="27432"/>
                </a:lnTo>
                <a:lnTo>
                  <a:pt x="112776" y="30480"/>
                </a:lnTo>
                <a:close/>
              </a:path>
            </a:pathLst>
          </a:custGeom>
          <a:solidFill>
            <a:srgbClr val="001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91768" y="3886199"/>
            <a:ext cx="93345" cy="30480"/>
          </a:xfrm>
          <a:custGeom>
            <a:avLst/>
            <a:gdLst/>
            <a:ahLst/>
            <a:cxnLst/>
            <a:rect l="l" t="t" r="r" b="b"/>
            <a:pathLst>
              <a:path w="93344" h="30479">
                <a:moveTo>
                  <a:pt x="92964" y="30480"/>
                </a:moveTo>
                <a:lnTo>
                  <a:pt x="92964" y="0"/>
                </a:lnTo>
                <a:lnTo>
                  <a:pt x="0" y="0"/>
                </a:lnTo>
                <a:lnTo>
                  <a:pt x="0" y="12192"/>
                </a:lnTo>
                <a:lnTo>
                  <a:pt x="12192" y="13716"/>
                </a:lnTo>
                <a:lnTo>
                  <a:pt x="22860" y="16764"/>
                </a:lnTo>
                <a:lnTo>
                  <a:pt x="35052" y="18288"/>
                </a:lnTo>
                <a:lnTo>
                  <a:pt x="47244" y="21336"/>
                </a:lnTo>
                <a:lnTo>
                  <a:pt x="57912" y="22860"/>
                </a:lnTo>
                <a:lnTo>
                  <a:pt x="70104" y="25908"/>
                </a:lnTo>
                <a:lnTo>
                  <a:pt x="80772" y="27432"/>
                </a:lnTo>
                <a:lnTo>
                  <a:pt x="92964" y="30480"/>
                </a:lnTo>
                <a:close/>
              </a:path>
            </a:pathLst>
          </a:custGeom>
          <a:solidFill>
            <a:srgbClr val="061E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1768" y="3886199"/>
            <a:ext cx="74930" cy="29209"/>
          </a:xfrm>
          <a:custGeom>
            <a:avLst/>
            <a:gdLst/>
            <a:ahLst/>
            <a:cxnLst/>
            <a:rect l="l" t="t" r="r" b="b"/>
            <a:pathLst>
              <a:path w="74930" h="29210">
                <a:moveTo>
                  <a:pt x="74676" y="28956"/>
                </a:moveTo>
                <a:lnTo>
                  <a:pt x="74676" y="0"/>
                </a:lnTo>
                <a:lnTo>
                  <a:pt x="0" y="0"/>
                </a:lnTo>
                <a:lnTo>
                  <a:pt x="0" y="12192"/>
                </a:lnTo>
                <a:lnTo>
                  <a:pt x="74676" y="28956"/>
                </a:lnTo>
                <a:close/>
              </a:path>
            </a:pathLst>
          </a:custGeom>
          <a:solidFill>
            <a:srgbClr val="2025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7196" y="3924300"/>
            <a:ext cx="300355" cy="638810"/>
          </a:xfrm>
          <a:custGeom>
            <a:avLst/>
            <a:gdLst/>
            <a:ahLst/>
            <a:cxnLst/>
            <a:rect l="l" t="t" r="r" b="b"/>
            <a:pathLst>
              <a:path w="300355" h="638810">
                <a:moveTo>
                  <a:pt x="300228" y="56388"/>
                </a:moveTo>
                <a:lnTo>
                  <a:pt x="0" y="0"/>
                </a:lnTo>
                <a:lnTo>
                  <a:pt x="0" y="545592"/>
                </a:lnTo>
                <a:lnTo>
                  <a:pt x="295656" y="638556"/>
                </a:lnTo>
                <a:lnTo>
                  <a:pt x="300228" y="56388"/>
                </a:lnTo>
                <a:close/>
              </a:path>
            </a:pathLst>
          </a:custGeom>
          <a:solidFill>
            <a:srgbClr val="00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87196" y="3922776"/>
            <a:ext cx="279400" cy="634365"/>
          </a:xfrm>
          <a:custGeom>
            <a:avLst/>
            <a:gdLst/>
            <a:ahLst/>
            <a:cxnLst/>
            <a:rect l="l" t="t" r="r" b="b"/>
            <a:pathLst>
              <a:path w="279400" h="634364">
                <a:moveTo>
                  <a:pt x="278892" y="198120"/>
                </a:moveTo>
                <a:lnTo>
                  <a:pt x="278892" y="54864"/>
                </a:lnTo>
                <a:lnTo>
                  <a:pt x="262128" y="50292"/>
                </a:lnTo>
                <a:lnTo>
                  <a:pt x="243840" y="47244"/>
                </a:lnTo>
                <a:lnTo>
                  <a:pt x="227076" y="44196"/>
                </a:lnTo>
                <a:lnTo>
                  <a:pt x="210312" y="39624"/>
                </a:lnTo>
                <a:lnTo>
                  <a:pt x="173736" y="33528"/>
                </a:lnTo>
                <a:lnTo>
                  <a:pt x="156972" y="30480"/>
                </a:lnTo>
                <a:lnTo>
                  <a:pt x="140208" y="25908"/>
                </a:lnTo>
                <a:lnTo>
                  <a:pt x="121920" y="24384"/>
                </a:lnTo>
                <a:lnTo>
                  <a:pt x="105156" y="19812"/>
                </a:lnTo>
                <a:lnTo>
                  <a:pt x="86868" y="16764"/>
                </a:lnTo>
                <a:lnTo>
                  <a:pt x="53340" y="10668"/>
                </a:lnTo>
                <a:lnTo>
                  <a:pt x="35052" y="6096"/>
                </a:lnTo>
                <a:lnTo>
                  <a:pt x="16764" y="3048"/>
                </a:lnTo>
                <a:lnTo>
                  <a:pt x="0" y="0"/>
                </a:lnTo>
                <a:lnTo>
                  <a:pt x="0" y="547116"/>
                </a:lnTo>
                <a:lnTo>
                  <a:pt x="16764" y="551688"/>
                </a:lnTo>
                <a:lnTo>
                  <a:pt x="33528" y="557784"/>
                </a:lnTo>
                <a:lnTo>
                  <a:pt x="51816" y="563880"/>
                </a:lnTo>
                <a:lnTo>
                  <a:pt x="85344" y="573024"/>
                </a:lnTo>
                <a:lnTo>
                  <a:pt x="102108" y="579120"/>
                </a:lnTo>
                <a:lnTo>
                  <a:pt x="120396" y="583692"/>
                </a:lnTo>
                <a:lnTo>
                  <a:pt x="137160" y="589788"/>
                </a:lnTo>
                <a:lnTo>
                  <a:pt x="155448" y="595884"/>
                </a:lnTo>
                <a:lnTo>
                  <a:pt x="172212" y="600456"/>
                </a:lnTo>
                <a:lnTo>
                  <a:pt x="205740" y="612648"/>
                </a:lnTo>
                <a:lnTo>
                  <a:pt x="224028" y="617220"/>
                </a:lnTo>
                <a:lnTo>
                  <a:pt x="240792" y="623316"/>
                </a:lnTo>
                <a:lnTo>
                  <a:pt x="257556" y="627888"/>
                </a:lnTo>
                <a:lnTo>
                  <a:pt x="274320" y="633984"/>
                </a:lnTo>
                <a:lnTo>
                  <a:pt x="278892" y="198120"/>
                </a:lnTo>
                <a:close/>
              </a:path>
            </a:pathLst>
          </a:custGeom>
          <a:solidFill>
            <a:srgbClr val="0000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87196" y="3921252"/>
            <a:ext cx="257810" cy="629920"/>
          </a:xfrm>
          <a:custGeom>
            <a:avLst/>
            <a:gdLst/>
            <a:ahLst/>
            <a:cxnLst/>
            <a:rect l="l" t="t" r="r" b="b"/>
            <a:pathLst>
              <a:path w="257809" h="629920">
                <a:moveTo>
                  <a:pt x="257556" y="195072"/>
                </a:moveTo>
                <a:lnTo>
                  <a:pt x="257556" y="51816"/>
                </a:lnTo>
                <a:lnTo>
                  <a:pt x="242316" y="48768"/>
                </a:lnTo>
                <a:lnTo>
                  <a:pt x="225552" y="44196"/>
                </a:lnTo>
                <a:lnTo>
                  <a:pt x="210312" y="41148"/>
                </a:lnTo>
                <a:lnTo>
                  <a:pt x="176784" y="35052"/>
                </a:lnTo>
                <a:lnTo>
                  <a:pt x="161544" y="32004"/>
                </a:lnTo>
                <a:lnTo>
                  <a:pt x="128016" y="25908"/>
                </a:lnTo>
                <a:lnTo>
                  <a:pt x="112776" y="22860"/>
                </a:lnTo>
                <a:lnTo>
                  <a:pt x="96012" y="19812"/>
                </a:lnTo>
                <a:lnTo>
                  <a:pt x="80772" y="16764"/>
                </a:lnTo>
                <a:lnTo>
                  <a:pt x="64008" y="13716"/>
                </a:lnTo>
                <a:lnTo>
                  <a:pt x="47244" y="9144"/>
                </a:lnTo>
                <a:lnTo>
                  <a:pt x="32004" y="7620"/>
                </a:lnTo>
                <a:lnTo>
                  <a:pt x="15240" y="3048"/>
                </a:lnTo>
                <a:lnTo>
                  <a:pt x="0" y="0"/>
                </a:lnTo>
                <a:lnTo>
                  <a:pt x="0" y="548640"/>
                </a:lnTo>
                <a:lnTo>
                  <a:pt x="15240" y="553212"/>
                </a:lnTo>
                <a:lnTo>
                  <a:pt x="32004" y="557784"/>
                </a:lnTo>
                <a:lnTo>
                  <a:pt x="47244" y="562356"/>
                </a:lnTo>
                <a:lnTo>
                  <a:pt x="62484" y="568452"/>
                </a:lnTo>
                <a:lnTo>
                  <a:pt x="79248" y="573024"/>
                </a:lnTo>
                <a:lnTo>
                  <a:pt x="94488" y="579120"/>
                </a:lnTo>
                <a:lnTo>
                  <a:pt x="109728" y="583692"/>
                </a:lnTo>
                <a:lnTo>
                  <a:pt x="126492" y="588264"/>
                </a:lnTo>
                <a:lnTo>
                  <a:pt x="143256" y="594360"/>
                </a:lnTo>
                <a:lnTo>
                  <a:pt x="173736" y="603504"/>
                </a:lnTo>
                <a:lnTo>
                  <a:pt x="190500" y="609600"/>
                </a:lnTo>
                <a:lnTo>
                  <a:pt x="220980" y="618744"/>
                </a:lnTo>
                <a:lnTo>
                  <a:pt x="237744" y="624840"/>
                </a:lnTo>
                <a:lnTo>
                  <a:pt x="252984" y="629412"/>
                </a:lnTo>
                <a:lnTo>
                  <a:pt x="257556" y="195072"/>
                </a:lnTo>
                <a:close/>
              </a:path>
            </a:pathLst>
          </a:custGeom>
          <a:solidFill>
            <a:srgbClr val="00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7196" y="3921252"/>
            <a:ext cx="236220" cy="623570"/>
          </a:xfrm>
          <a:custGeom>
            <a:avLst/>
            <a:gdLst/>
            <a:ahLst/>
            <a:cxnLst/>
            <a:rect l="l" t="t" r="r" b="b"/>
            <a:pathLst>
              <a:path w="236219" h="623570">
                <a:moveTo>
                  <a:pt x="236220" y="190500"/>
                </a:moveTo>
                <a:lnTo>
                  <a:pt x="236220" y="47244"/>
                </a:lnTo>
                <a:lnTo>
                  <a:pt x="220980" y="44196"/>
                </a:lnTo>
                <a:lnTo>
                  <a:pt x="207264" y="41148"/>
                </a:lnTo>
                <a:lnTo>
                  <a:pt x="161544" y="32004"/>
                </a:lnTo>
                <a:lnTo>
                  <a:pt x="147828" y="28956"/>
                </a:lnTo>
                <a:lnTo>
                  <a:pt x="132588" y="25908"/>
                </a:lnTo>
                <a:lnTo>
                  <a:pt x="118872" y="22860"/>
                </a:lnTo>
                <a:lnTo>
                  <a:pt x="88392" y="16764"/>
                </a:lnTo>
                <a:lnTo>
                  <a:pt x="74676" y="13716"/>
                </a:lnTo>
                <a:lnTo>
                  <a:pt x="59436" y="12192"/>
                </a:lnTo>
                <a:lnTo>
                  <a:pt x="44196" y="9144"/>
                </a:lnTo>
                <a:lnTo>
                  <a:pt x="28956" y="4572"/>
                </a:lnTo>
                <a:lnTo>
                  <a:pt x="15240" y="3048"/>
                </a:lnTo>
                <a:lnTo>
                  <a:pt x="0" y="0"/>
                </a:lnTo>
                <a:lnTo>
                  <a:pt x="0" y="548640"/>
                </a:lnTo>
                <a:lnTo>
                  <a:pt x="15240" y="553212"/>
                </a:lnTo>
                <a:lnTo>
                  <a:pt x="42672" y="562356"/>
                </a:lnTo>
                <a:lnTo>
                  <a:pt x="57912" y="566928"/>
                </a:lnTo>
                <a:lnTo>
                  <a:pt x="71628" y="571500"/>
                </a:lnTo>
                <a:lnTo>
                  <a:pt x="102108" y="580644"/>
                </a:lnTo>
                <a:lnTo>
                  <a:pt x="115824" y="585216"/>
                </a:lnTo>
                <a:lnTo>
                  <a:pt x="131064" y="589788"/>
                </a:lnTo>
                <a:lnTo>
                  <a:pt x="144780" y="594360"/>
                </a:lnTo>
                <a:lnTo>
                  <a:pt x="160020" y="598932"/>
                </a:lnTo>
                <a:lnTo>
                  <a:pt x="173736" y="603504"/>
                </a:lnTo>
                <a:lnTo>
                  <a:pt x="187452" y="609600"/>
                </a:lnTo>
                <a:lnTo>
                  <a:pt x="202692" y="614172"/>
                </a:lnTo>
                <a:lnTo>
                  <a:pt x="216408" y="618744"/>
                </a:lnTo>
                <a:lnTo>
                  <a:pt x="231648" y="623316"/>
                </a:lnTo>
                <a:lnTo>
                  <a:pt x="236220" y="190500"/>
                </a:lnTo>
                <a:close/>
              </a:path>
            </a:pathLst>
          </a:custGeom>
          <a:solidFill>
            <a:srgbClr val="000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7196" y="3919728"/>
            <a:ext cx="215265" cy="617220"/>
          </a:xfrm>
          <a:custGeom>
            <a:avLst/>
            <a:gdLst/>
            <a:ahLst/>
            <a:cxnLst/>
            <a:rect l="l" t="t" r="r" b="b"/>
            <a:pathLst>
              <a:path w="215265" h="617220">
                <a:moveTo>
                  <a:pt x="214884" y="187452"/>
                </a:moveTo>
                <a:lnTo>
                  <a:pt x="214884" y="44196"/>
                </a:lnTo>
                <a:lnTo>
                  <a:pt x="202692" y="41148"/>
                </a:lnTo>
                <a:lnTo>
                  <a:pt x="187452" y="38100"/>
                </a:lnTo>
                <a:lnTo>
                  <a:pt x="175260" y="36576"/>
                </a:lnTo>
                <a:lnTo>
                  <a:pt x="134112" y="27432"/>
                </a:lnTo>
                <a:lnTo>
                  <a:pt x="121920" y="24384"/>
                </a:lnTo>
                <a:lnTo>
                  <a:pt x="106680" y="22860"/>
                </a:lnTo>
                <a:lnTo>
                  <a:pt x="94488" y="19812"/>
                </a:lnTo>
                <a:lnTo>
                  <a:pt x="53340" y="10668"/>
                </a:lnTo>
                <a:lnTo>
                  <a:pt x="41148" y="9144"/>
                </a:lnTo>
                <a:lnTo>
                  <a:pt x="25908" y="6096"/>
                </a:lnTo>
                <a:lnTo>
                  <a:pt x="13716" y="3048"/>
                </a:lnTo>
                <a:lnTo>
                  <a:pt x="0" y="0"/>
                </a:lnTo>
                <a:lnTo>
                  <a:pt x="0" y="550164"/>
                </a:lnTo>
                <a:lnTo>
                  <a:pt x="12192" y="554736"/>
                </a:lnTo>
                <a:lnTo>
                  <a:pt x="25908" y="557784"/>
                </a:lnTo>
                <a:lnTo>
                  <a:pt x="53340" y="566928"/>
                </a:lnTo>
                <a:lnTo>
                  <a:pt x="65532" y="571500"/>
                </a:lnTo>
                <a:lnTo>
                  <a:pt x="79248" y="576072"/>
                </a:lnTo>
                <a:lnTo>
                  <a:pt x="92964" y="579120"/>
                </a:lnTo>
                <a:lnTo>
                  <a:pt x="105156" y="583692"/>
                </a:lnTo>
                <a:lnTo>
                  <a:pt x="118872" y="588264"/>
                </a:lnTo>
                <a:lnTo>
                  <a:pt x="132588" y="591312"/>
                </a:lnTo>
                <a:lnTo>
                  <a:pt x="144780" y="595884"/>
                </a:lnTo>
                <a:lnTo>
                  <a:pt x="185928" y="609600"/>
                </a:lnTo>
                <a:lnTo>
                  <a:pt x="198120" y="612648"/>
                </a:lnTo>
                <a:lnTo>
                  <a:pt x="211836" y="617220"/>
                </a:lnTo>
                <a:lnTo>
                  <a:pt x="211836" y="475488"/>
                </a:lnTo>
                <a:lnTo>
                  <a:pt x="214884" y="187452"/>
                </a:lnTo>
                <a:close/>
              </a:path>
            </a:pathLst>
          </a:custGeom>
          <a:solidFill>
            <a:srgbClr val="0000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87196" y="3919728"/>
            <a:ext cx="193675" cy="612775"/>
          </a:xfrm>
          <a:custGeom>
            <a:avLst/>
            <a:gdLst/>
            <a:ahLst/>
            <a:cxnLst/>
            <a:rect l="l" t="t" r="r" b="b"/>
            <a:pathLst>
              <a:path w="193675" h="612775">
                <a:moveTo>
                  <a:pt x="193548" y="182880"/>
                </a:moveTo>
                <a:lnTo>
                  <a:pt x="193548" y="39624"/>
                </a:lnTo>
                <a:lnTo>
                  <a:pt x="181356" y="36576"/>
                </a:lnTo>
                <a:lnTo>
                  <a:pt x="169164" y="35052"/>
                </a:lnTo>
                <a:lnTo>
                  <a:pt x="144780" y="28956"/>
                </a:lnTo>
                <a:lnTo>
                  <a:pt x="134112" y="27432"/>
                </a:lnTo>
                <a:lnTo>
                  <a:pt x="121920" y="24384"/>
                </a:lnTo>
                <a:lnTo>
                  <a:pt x="109728" y="22860"/>
                </a:lnTo>
                <a:lnTo>
                  <a:pt x="97536" y="19812"/>
                </a:lnTo>
                <a:lnTo>
                  <a:pt x="83820" y="18288"/>
                </a:lnTo>
                <a:lnTo>
                  <a:pt x="47244" y="9144"/>
                </a:lnTo>
                <a:lnTo>
                  <a:pt x="36576" y="6096"/>
                </a:lnTo>
                <a:lnTo>
                  <a:pt x="24384" y="4572"/>
                </a:lnTo>
                <a:lnTo>
                  <a:pt x="12192" y="1524"/>
                </a:lnTo>
                <a:lnTo>
                  <a:pt x="0" y="0"/>
                </a:lnTo>
                <a:lnTo>
                  <a:pt x="0" y="550164"/>
                </a:lnTo>
                <a:lnTo>
                  <a:pt x="24384" y="556260"/>
                </a:lnTo>
                <a:lnTo>
                  <a:pt x="35052" y="560832"/>
                </a:lnTo>
                <a:lnTo>
                  <a:pt x="47244" y="565404"/>
                </a:lnTo>
                <a:lnTo>
                  <a:pt x="59436" y="568452"/>
                </a:lnTo>
                <a:lnTo>
                  <a:pt x="71628" y="573024"/>
                </a:lnTo>
                <a:lnTo>
                  <a:pt x="82296" y="576072"/>
                </a:lnTo>
                <a:lnTo>
                  <a:pt x="106680" y="585216"/>
                </a:lnTo>
                <a:lnTo>
                  <a:pt x="131064" y="591312"/>
                </a:lnTo>
                <a:lnTo>
                  <a:pt x="141732" y="595884"/>
                </a:lnTo>
                <a:lnTo>
                  <a:pt x="153924" y="600456"/>
                </a:lnTo>
                <a:lnTo>
                  <a:pt x="166116" y="603504"/>
                </a:lnTo>
                <a:lnTo>
                  <a:pt x="190500" y="612648"/>
                </a:lnTo>
                <a:lnTo>
                  <a:pt x="190500" y="469392"/>
                </a:lnTo>
                <a:lnTo>
                  <a:pt x="193548" y="182880"/>
                </a:lnTo>
                <a:close/>
              </a:path>
            </a:pathLst>
          </a:custGeom>
          <a:solidFill>
            <a:srgbClr val="0001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7196" y="3918204"/>
            <a:ext cx="172720" cy="607060"/>
          </a:xfrm>
          <a:custGeom>
            <a:avLst/>
            <a:gdLst/>
            <a:ahLst/>
            <a:cxnLst/>
            <a:rect l="l" t="t" r="r" b="b"/>
            <a:pathLst>
              <a:path w="172719" h="607060">
                <a:moveTo>
                  <a:pt x="172212" y="179832"/>
                </a:moveTo>
                <a:lnTo>
                  <a:pt x="172212" y="38100"/>
                </a:lnTo>
                <a:lnTo>
                  <a:pt x="161544" y="35052"/>
                </a:lnTo>
                <a:lnTo>
                  <a:pt x="150876" y="33528"/>
                </a:lnTo>
                <a:lnTo>
                  <a:pt x="140208" y="30480"/>
                </a:lnTo>
                <a:lnTo>
                  <a:pt x="129540" y="28956"/>
                </a:lnTo>
                <a:lnTo>
                  <a:pt x="118872" y="25908"/>
                </a:lnTo>
                <a:lnTo>
                  <a:pt x="106680" y="24384"/>
                </a:lnTo>
                <a:lnTo>
                  <a:pt x="97536" y="21336"/>
                </a:lnTo>
                <a:lnTo>
                  <a:pt x="85344" y="18288"/>
                </a:lnTo>
                <a:lnTo>
                  <a:pt x="74676" y="16764"/>
                </a:lnTo>
                <a:lnTo>
                  <a:pt x="64008" y="13716"/>
                </a:lnTo>
                <a:lnTo>
                  <a:pt x="53340" y="12192"/>
                </a:lnTo>
                <a:lnTo>
                  <a:pt x="42672" y="9144"/>
                </a:lnTo>
                <a:lnTo>
                  <a:pt x="32004" y="7620"/>
                </a:lnTo>
                <a:lnTo>
                  <a:pt x="21336" y="4572"/>
                </a:lnTo>
                <a:lnTo>
                  <a:pt x="10668" y="3048"/>
                </a:lnTo>
                <a:lnTo>
                  <a:pt x="0" y="0"/>
                </a:lnTo>
                <a:lnTo>
                  <a:pt x="0" y="551688"/>
                </a:lnTo>
                <a:lnTo>
                  <a:pt x="9144" y="554736"/>
                </a:lnTo>
                <a:lnTo>
                  <a:pt x="21336" y="557784"/>
                </a:lnTo>
                <a:lnTo>
                  <a:pt x="32004" y="560832"/>
                </a:lnTo>
                <a:lnTo>
                  <a:pt x="42672" y="565404"/>
                </a:lnTo>
                <a:lnTo>
                  <a:pt x="53340" y="568452"/>
                </a:lnTo>
                <a:lnTo>
                  <a:pt x="62484" y="573024"/>
                </a:lnTo>
                <a:lnTo>
                  <a:pt x="74676" y="574548"/>
                </a:lnTo>
                <a:lnTo>
                  <a:pt x="83820" y="579120"/>
                </a:lnTo>
                <a:lnTo>
                  <a:pt x="94488" y="582168"/>
                </a:lnTo>
                <a:lnTo>
                  <a:pt x="105156" y="586740"/>
                </a:lnTo>
                <a:lnTo>
                  <a:pt x="137160" y="595884"/>
                </a:lnTo>
                <a:lnTo>
                  <a:pt x="147828" y="600456"/>
                </a:lnTo>
                <a:lnTo>
                  <a:pt x="169164" y="606552"/>
                </a:lnTo>
                <a:lnTo>
                  <a:pt x="169164" y="464820"/>
                </a:lnTo>
                <a:lnTo>
                  <a:pt x="172212" y="179832"/>
                </a:lnTo>
                <a:close/>
              </a:path>
            </a:pathLst>
          </a:custGeom>
          <a:solidFill>
            <a:srgbClr val="0006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87196" y="3918204"/>
            <a:ext cx="151130" cy="600710"/>
          </a:xfrm>
          <a:custGeom>
            <a:avLst/>
            <a:gdLst/>
            <a:ahLst/>
            <a:cxnLst/>
            <a:rect l="l" t="t" r="r" b="b"/>
            <a:pathLst>
              <a:path w="151130" h="600710">
                <a:moveTo>
                  <a:pt x="150876" y="175260"/>
                </a:moveTo>
                <a:lnTo>
                  <a:pt x="150876" y="33528"/>
                </a:lnTo>
                <a:lnTo>
                  <a:pt x="141732" y="30480"/>
                </a:lnTo>
                <a:lnTo>
                  <a:pt x="132588" y="28956"/>
                </a:lnTo>
                <a:lnTo>
                  <a:pt x="123444" y="25908"/>
                </a:lnTo>
                <a:lnTo>
                  <a:pt x="112776" y="24384"/>
                </a:lnTo>
                <a:lnTo>
                  <a:pt x="103632" y="22860"/>
                </a:lnTo>
                <a:lnTo>
                  <a:pt x="94488" y="19812"/>
                </a:lnTo>
                <a:lnTo>
                  <a:pt x="67056" y="15240"/>
                </a:lnTo>
                <a:lnTo>
                  <a:pt x="57912" y="12192"/>
                </a:lnTo>
                <a:lnTo>
                  <a:pt x="47244" y="10668"/>
                </a:lnTo>
                <a:lnTo>
                  <a:pt x="38100" y="7620"/>
                </a:lnTo>
                <a:lnTo>
                  <a:pt x="28956" y="6096"/>
                </a:lnTo>
                <a:lnTo>
                  <a:pt x="19812" y="3048"/>
                </a:lnTo>
                <a:lnTo>
                  <a:pt x="9144" y="1524"/>
                </a:lnTo>
                <a:lnTo>
                  <a:pt x="0" y="0"/>
                </a:lnTo>
                <a:lnTo>
                  <a:pt x="0" y="551688"/>
                </a:lnTo>
                <a:lnTo>
                  <a:pt x="54864" y="569976"/>
                </a:lnTo>
                <a:lnTo>
                  <a:pt x="74676" y="576072"/>
                </a:lnTo>
                <a:lnTo>
                  <a:pt x="91440" y="582168"/>
                </a:lnTo>
                <a:lnTo>
                  <a:pt x="128016" y="594360"/>
                </a:lnTo>
                <a:lnTo>
                  <a:pt x="147828" y="600456"/>
                </a:lnTo>
                <a:lnTo>
                  <a:pt x="147828" y="458724"/>
                </a:lnTo>
                <a:lnTo>
                  <a:pt x="150876" y="175260"/>
                </a:lnTo>
                <a:close/>
              </a:path>
            </a:pathLst>
          </a:custGeom>
          <a:solidFill>
            <a:srgbClr val="000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7196" y="3916680"/>
            <a:ext cx="129539" cy="596265"/>
          </a:xfrm>
          <a:custGeom>
            <a:avLst/>
            <a:gdLst/>
            <a:ahLst/>
            <a:cxnLst/>
            <a:rect l="l" t="t" r="r" b="b"/>
            <a:pathLst>
              <a:path w="129540" h="596264">
                <a:moveTo>
                  <a:pt x="129540" y="30480"/>
                </a:moveTo>
                <a:lnTo>
                  <a:pt x="114300" y="27432"/>
                </a:lnTo>
                <a:lnTo>
                  <a:pt x="97536" y="22860"/>
                </a:lnTo>
                <a:lnTo>
                  <a:pt x="80772" y="19812"/>
                </a:lnTo>
                <a:lnTo>
                  <a:pt x="64008" y="15240"/>
                </a:lnTo>
                <a:lnTo>
                  <a:pt x="48768" y="12192"/>
                </a:lnTo>
                <a:lnTo>
                  <a:pt x="32004" y="7620"/>
                </a:lnTo>
                <a:lnTo>
                  <a:pt x="16764" y="4572"/>
                </a:lnTo>
                <a:lnTo>
                  <a:pt x="0" y="0"/>
                </a:lnTo>
                <a:lnTo>
                  <a:pt x="0" y="553212"/>
                </a:lnTo>
                <a:lnTo>
                  <a:pt x="15240" y="557784"/>
                </a:lnTo>
                <a:lnTo>
                  <a:pt x="32004" y="562356"/>
                </a:lnTo>
                <a:lnTo>
                  <a:pt x="62484" y="574548"/>
                </a:lnTo>
                <a:lnTo>
                  <a:pt x="79248" y="579120"/>
                </a:lnTo>
                <a:lnTo>
                  <a:pt x="94488" y="585216"/>
                </a:lnTo>
                <a:lnTo>
                  <a:pt x="109728" y="589788"/>
                </a:lnTo>
                <a:lnTo>
                  <a:pt x="126492" y="595884"/>
                </a:lnTo>
                <a:lnTo>
                  <a:pt x="126492" y="454152"/>
                </a:lnTo>
                <a:lnTo>
                  <a:pt x="128016" y="313944"/>
                </a:lnTo>
                <a:lnTo>
                  <a:pt x="128016" y="172212"/>
                </a:lnTo>
                <a:lnTo>
                  <a:pt x="129540" y="30480"/>
                </a:lnTo>
                <a:close/>
              </a:path>
            </a:pathLst>
          </a:custGeom>
          <a:solidFill>
            <a:srgbClr val="00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87196" y="3916680"/>
            <a:ext cx="108585" cy="589915"/>
          </a:xfrm>
          <a:custGeom>
            <a:avLst/>
            <a:gdLst/>
            <a:ahLst/>
            <a:cxnLst/>
            <a:rect l="l" t="t" r="r" b="b"/>
            <a:pathLst>
              <a:path w="108584" h="589914">
                <a:moveTo>
                  <a:pt x="108204" y="25908"/>
                </a:moveTo>
                <a:lnTo>
                  <a:pt x="67056" y="16764"/>
                </a:lnTo>
                <a:lnTo>
                  <a:pt x="54864" y="12192"/>
                </a:lnTo>
                <a:lnTo>
                  <a:pt x="41148" y="9144"/>
                </a:lnTo>
                <a:lnTo>
                  <a:pt x="25908" y="6096"/>
                </a:lnTo>
                <a:lnTo>
                  <a:pt x="13716" y="3048"/>
                </a:lnTo>
                <a:lnTo>
                  <a:pt x="0" y="0"/>
                </a:lnTo>
                <a:lnTo>
                  <a:pt x="0" y="553212"/>
                </a:lnTo>
                <a:lnTo>
                  <a:pt x="12192" y="557784"/>
                </a:lnTo>
                <a:lnTo>
                  <a:pt x="25908" y="562356"/>
                </a:lnTo>
                <a:lnTo>
                  <a:pt x="38100" y="566928"/>
                </a:lnTo>
                <a:lnTo>
                  <a:pt x="53340" y="571500"/>
                </a:lnTo>
                <a:lnTo>
                  <a:pt x="65532" y="576072"/>
                </a:lnTo>
                <a:lnTo>
                  <a:pt x="79248" y="580644"/>
                </a:lnTo>
                <a:lnTo>
                  <a:pt x="91440" y="585216"/>
                </a:lnTo>
                <a:lnTo>
                  <a:pt x="105156" y="589788"/>
                </a:lnTo>
                <a:lnTo>
                  <a:pt x="105156" y="448056"/>
                </a:lnTo>
                <a:lnTo>
                  <a:pt x="106680" y="307848"/>
                </a:lnTo>
                <a:lnTo>
                  <a:pt x="106680" y="167640"/>
                </a:lnTo>
                <a:lnTo>
                  <a:pt x="108204" y="25908"/>
                </a:lnTo>
                <a:close/>
              </a:path>
            </a:pathLst>
          </a:custGeom>
          <a:solidFill>
            <a:srgbClr val="001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7196" y="3915155"/>
            <a:ext cx="86995" cy="585470"/>
          </a:xfrm>
          <a:custGeom>
            <a:avLst/>
            <a:gdLst/>
            <a:ahLst/>
            <a:cxnLst/>
            <a:rect l="l" t="t" r="r" b="b"/>
            <a:pathLst>
              <a:path w="86994" h="585470">
                <a:moveTo>
                  <a:pt x="86868" y="24384"/>
                </a:moveTo>
                <a:lnTo>
                  <a:pt x="54864" y="15240"/>
                </a:lnTo>
                <a:lnTo>
                  <a:pt x="42672" y="12192"/>
                </a:lnTo>
                <a:lnTo>
                  <a:pt x="33528" y="9144"/>
                </a:lnTo>
                <a:lnTo>
                  <a:pt x="21336" y="6096"/>
                </a:lnTo>
                <a:lnTo>
                  <a:pt x="0" y="0"/>
                </a:lnTo>
                <a:lnTo>
                  <a:pt x="0" y="554736"/>
                </a:lnTo>
                <a:lnTo>
                  <a:pt x="9144" y="557784"/>
                </a:lnTo>
                <a:lnTo>
                  <a:pt x="21336" y="560832"/>
                </a:lnTo>
                <a:lnTo>
                  <a:pt x="32004" y="565404"/>
                </a:lnTo>
                <a:lnTo>
                  <a:pt x="41148" y="568452"/>
                </a:lnTo>
                <a:lnTo>
                  <a:pt x="62484" y="577596"/>
                </a:lnTo>
                <a:lnTo>
                  <a:pt x="73152" y="580644"/>
                </a:lnTo>
                <a:lnTo>
                  <a:pt x="83820" y="585216"/>
                </a:lnTo>
                <a:lnTo>
                  <a:pt x="83820" y="445008"/>
                </a:lnTo>
                <a:lnTo>
                  <a:pt x="85344" y="303276"/>
                </a:lnTo>
                <a:lnTo>
                  <a:pt x="85344" y="164592"/>
                </a:lnTo>
                <a:lnTo>
                  <a:pt x="86868" y="24384"/>
                </a:lnTo>
                <a:close/>
              </a:path>
            </a:pathLst>
          </a:custGeom>
          <a:solidFill>
            <a:srgbClr val="061E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87196" y="3913632"/>
            <a:ext cx="66040" cy="579120"/>
          </a:xfrm>
          <a:custGeom>
            <a:avLst/>
            <a:gdLst/>
            <a:ahLst/>
            <a:cxnLst/>
            <a:rect l="l" t="t" r="r" b="b"/>
            <a:pathLst>
              <a:path w="66040" h="579120">
                <a:moveTo>
                  <a:pt x="65532" y="21336"/>
                </a:moveTo>
                <a:lnTo>
                  <a:pt x="0" y="0"/>
                </a:lnTo>
                <a:lnTo>
                  <a:pt x="0" y="556260"/>
                </a:lnTo>
                <a:lnTo>
                  <a:pt x="62484" y="579120"/>
                </a:lnTo>
                <a:lnTo>
                  <a:pt x="65532" y="21336"/>
                </a:lnTo>
                <a:close/>
              </a:path>
            </a:pathLst>
          </a:custGeom>
          <a:solidFill>
            <a:srgbClr val="2025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61988" y="3886199"/>
            <a:ext cx="1854200" cy="7040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202938" y="6296657"/>
            <a:ext cx="4303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…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понавља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било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коју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вредност</a:t>
            </a:r>
            <a:r>
              <a:rPr sz="1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PIN-а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067300" y="4209288"/>
            <a:ext cx="1033780" cy="1397635"/>
          </a:xfrm>
          <a:custGeom>
            <a:avLst/>
            <a:gdLst/>
            <a:ahLst/>
            <a:cxnLst/>
            <a:rect l="l" t="t" r="r" b="b"/>
            <a:pathLst>
              <a:path w="1033779" h="1397635">
                <a:moveTo>
                  <a:pt x="0" y="0"/>
                </a:moveTo>
                <a:lnTo>
                  <a:pt x="0" y="1397508"/>
                </a:lnTo>
                <a:lnTo>
                  <a:pt x="1033272" y="1397508"/>
                </a:lnTo>
                <a:lnTo>
                  <a:pt x="1033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68696" y="4408932"/>
            <a:ext cx="277495" cy="311150"/>
          </a:xfrm>
          <a:custGeom>
            <a:avLst/>
            <a:gdLst/>
            <a:ahLst/>
            <a:cxnLst/>
            <a:rect l="l" t="t" r="r" b="b"/>
            <a:pathLst>
              <a:path w="277495" h="311150">
                <a:moveTo>
                  <a:pt x="277368" y="138684"/>
                </a:moveTo>
                <a:lnTo>
                  <a:pt x="268224" y="120396"/>
                </a:lnTo>
                <a:lnTo>
                  <a:pt x="179832" y="147828"/>
                </a:lnTo>
                <a:lnTo>
                  <a:pt x="172212" y="91440"/>
                </a:lnTo>
                <a:lnTo>
                  <a:pt x="158496" y="39624"/>
                </a:lnTo>
                <a:lnTo>
                  <a:pt x="131064" y="12192"/>
                </a:lnTo>
                <a:lnTo>
                  <a:pt x="85344" y="0"/>
                </a:lnTo>
                <a:lnTo>
                  <a:pt x="45720" y="12192"/>
                </a:lnTo>
                <a:lnTo>
                  <a:pt x="9144" y="62484"/>
                </a:lnTo>
                <a:lnTo>
                  <a:pt x="0" y="123444"/>
                </a:lnTo>
                <a:lnTo>
                  <a:pt x="9144" y="188976"/>
                </a:lnTo>
                <a:lnTo>
                  <a:pt x="22860" y="228600"/>
                </a:lnTo>
                <a:lnTo>
                  <a:pt x="41148" y="269748"/>
                </a:lnTo>
                <a:lnTo>
                  <a:pt x="60960" y="297180"/>
                </a:lnTo>
                <a:lnTo>
                  <a:pt x="82296" y="310896"/>
                </a:lnTo>
                <a:lnTo>
                  <a:pt x="112776" y="298704"/>
                </a:lnTo>
                <a:lnTo>
                  <a:pt x="141732" y="271272"/>
                </a:lnTo>
                <a:lnTo>
                  <a:pt x="161544" y="231648"/>
                </a:lnTo>
                <a:lnTo>
                  <a:pt x="179832" y="199644"/>
                </a:lnTo>
                <a:lnTo>
                  <a:pt x="185928" y="179832"/>
                </a:lnTo>
                <a:lnTo>
                  <a:pt x="260604" y="149352"/>
                </a:lnTo>
                <a:lnTo>
                  <a:pt x="277368" y="1386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33060" y="4742688"/>
            <a:ext cx="287020" cy="553720"/>
          </a:xfrm>
          <a:custGeom>
            <a:avLst/>
            <a:gdLst/>
            <a:ahLst/>
            <a:cxnLst/>
            <a:rect l="l" t="t" r="r" b="b"/>
            <a:pathLst>
              <a:path w="287020" h="553720">
                <a:moveTo>
                  <a:pt x="286512" y="82296"/>
                </a:moveTo>
                <a:lnTo>
                  <a:pt x="286512" y="44196"/>
                </a:lnTo>
                <a:lnTo>
                  <a:pt x="265176" y="18288"/>
                </a:lnTo>
                <a:lnTo>
                  <a:pt x="216408" y="0"/>
                </a:lnTo>
                <a:lnTo>
                  <a:pt x="190500" y="1524"/>
                </a:lnTo>
                <a:lnTo>
                  <a:pt x="131064" y="41148"/>
                </a:lnTo>
                <a:lnTo>
                  <a:pt x="96012" y="82296"/>
                </a:lnTo>
                <a:lnTo>
                  <a:pt x="56388" y="141732"/>
                </a:lnTo>
                <a:lnTo>
                  <a:pt x="30480" y="211836"/>
                </a:lnTo>
                <a:lnTo>
                  <a:pt x="4572" y="320040"/>
                </a:lnTo>
                <a:lnTo>
                  <a:pt x="0" y="406908"/>
                </a:lnTo>
                <a:lnTo>
                  <a:pt x="10668" y="473964"/>
                </a:lnTo>
                <a:lnTo>
                  <a:pt x="45720" y="537972"/>
                </a:lnTo>
                <a:lnTo>
                  <a:pt x="73152" y="553212"/>
                </a:lnTo>
                <a:lnTo>
                  <a:pt x="112776" y="553212"/>
                </a:lnTo>
                <a:lnTo>
                  <a:pt x="153924" y="531876"/>
                </a:lnTo>
                <a:lnTo>
                  <a:pt x="184404" y="515366"/>
                </a:lnTo>
                <a:lnTo>
                  <a:pt x="184404" y="313944"/>
                </a:lnTo>
                <a:lnTo>
                  <a:pt x="195072" y="259080"/>
                </a:lnTo>
                <a:lnTo>
                  <a:pt x="211836" y="211836"/>
                </a:lnTo>
                <a:lnTo>
                  <a:pt x="249936" y="155448"/>
                </a:lnTo>
                <a:lnTo>
                  <a:pt x="286512" y="82296"/>
                </a:lnTo>
                <a:close/>
              </a:path>
              <a:path w="287020" h="553720">
                <a:moveTo>
                  <a:pt x="205740" y="477012"/>
                </a:moveTo>
                <a:lnTo>
                  <a:pt x="205740" y="419100"/>
                </a:lnTo>
                <a:lnTo>
                  <a:pt x="184404" y="313944"/>
                </a:lnTo>
                <a:lnTo>
                  <a:pt x="184404" y="515366"/>
                </a:lnTo>
                <a:lnTo>
                  <a:pt x="190500" y="512064"/>
                </a:lnTo>
                <a:lnTo>
                  <a:pt x="205740" y="4770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54396" y="5192268"/>
            <a:ext cx="360045" cy="413384"/>
          </a:xfrm>
          <a:custGeom>
            <a:avLst/>
            <a:gdLst/>
            <a:ahLst/>
            <a:cxnLst/>
            <a:rect l="l" t="t" r="r" b="b"/>
            <a:pathLst>
              <a:path w="360045" h="413385">
                <a:moveTo>
                  <a:pt x="312420" y="91440"/>
                </a:moveTo>
                <a:lnTo>
                  <a:pt x="309372" y="56388"/>
                </a:lnTo>
                <a:lnTo>
                  <a:pt x="292608" y="33528"/>
                </a:lnTo>
                <a:lnTo>
                  <a:pt x="256032" y="15240"/>
                </a:lnTo>
                <a:lnTo>
                  <a:pt x="156972" y="9144"/>
                </a:lnTo>
                <a:lnTo>
                  <a:pt x="74676" y="0"/>
                </a:lnTo>
                <a:lnTo>
                  <a:pt x="28956" y="0"/>
                </a:lnTo>
                <a:lnTo>
                  <a:pt x="0" y="39624"/>
                </a:lnTo>
                <a:lnTo>
                  <a:pt x="0" y="59436"/>
                </a:lnTo>
                <a:lnTo>
                  <a:pt x="9144" y="68580"/>
                </a:lnTo>
                <a:lnTo>
                  <a:pt x="32004" y="74676"/>
                </a:lnTo>
                <a:lnTo>
                  <a:pt x="88392" y="68580"/>
                </a:lnTo>
                <a:lnTo>
                  <a:pt x="164592" y="51816"/>
                </a:lnTo>
                <a:lnTo>
                  <a:pt x="239268" y="51816"/>
                </a:lnTo>
                <a:lnTo>
                  <a:pt x="260604" y="59436"/>
                </a:lnTo>
                <a:lnTo>
                  <a:pt x="274320" y="80772"/>
                </a:lnTo>
                <a:lnTo>
                  <a:pt x="280416" y="97536"/>
                </a:lnTo>
                <a:lnTo>
                  <a:pt x="280416" y="169011"/>
                </a:lnTo>
                <a:lnTo>
                  <a:pt x="301752" y="129540"/>
                </a:lnTo>
                <a:lnTo>
                  <a:pt x="312420" y="91440"/>
                </a:lnTo>
                <a:close/>
              </a:path>
              <a:path w="360045" h="413385">
                <a:moveTo>
                  <a:pt x="280416" y="169011"/>
                </a:moveTo>
                <a:lnTo>
                  <a:pt x="280416" y="97536"/>
                </a:lnTo>
                <a:lnTo>
                  <a:pt x="269748" y="129540"/>
                </a:lnTo>
                <a:lnTo>
                  <a:pt x="248412" y="164592"/>
                </a:lnTo>
                <a:lnTo>
                  <a:pt x="216408" y="211836"/>
                </a:lnTo>
                <a:lnTo>
                  <a:pt x="178308" y="265176"/>
                </a:lnTo>
                <a:lnTo>
                  <a:pt x="153924" y="300228"/>
                </a:lnTo>
                <a:lnTo>
                  <a:pt x="153924" y="381000"/>
                </a:lnTo>
                <a:lnTo>
                  <a:pt x="163068" y="394716"/>
                </a:lnTo>
                <a:lnTo>
                  <a:pt x="179832" y="397764"/>
                </a:lnTo>
                <a:lnTo>
                  <a:pt x="179832" y="333756"/>
                </a:lnTo>
                <a:lnTo>
                  <a:pt x="190500" y="309372"/>
                </a:lnTo>
                <a:lnTo>
                  <a:pt x="202692" y="275844"/>
                </a:lnTo>
                <a:lnTo>
                  <a:pt x="231648" y="233172"/>
                </a:lnTo>
                <a:lnTo>
                  <a:pt x="271272" y="185928"/>
                </a:lnTo>
                <a:lnTo>
                  <a:pt x="280416" y="169011"/>
                </a:lnTo>
                <a:close/>
              </a:path>
              <a:path w="360045" h="413385">
                <a:moveTo>
                  <a:pt x="359664" y="388620"/>
                </a:moveTo>
                <a:lnTo>
                  <a:pt x="348996" y="368808"/>
                </a:lnTo>
                <a:lnTo>
                  <a:pt x="312420" y="353568"/>
                </a:lnTo>
                <a:lnTo>
                  <a:pt x="277368" y="353568"/>
                </a:lnTo>
                <a:lnTo>
                  <a:pt x="222504" y="362712"/>
                </a:lnTo>
                <a:lnTo>
                  <a:pt x="185928" y="362712"/>
                </a:lnTo>
                <a:lnTo>
                  <a:pt x="184404" y="352044"/>
                </a:lnTo>
                <a:lnTo>
                  <a:pt x="179832" y="333756"/>
                </a:lnTo>
                <a:lnTo>
                  <a:pt x="179832" y="397764"/>
                </a:lnTo>
                <a:lnTo>
                  <a:pt x="239268" y="387096"/>
                </a:lnTo>
                <a:lnTo>
                  <a:pt x="274320" y="382524"/>
                </a:lnTo>
                <a:lnTo>
                  <a:pt x="309372" y="403860"/>
                </a:lnTo>
                <a:lnTo>
                  <a:pt x="333756" y="413004"/>
                </a:lnTo>
                <a:lnTo>
                  <a:pt x="348996" y="405384"/>
                </a:lnTo>
                <a:lnTo>
                  <a:pt x="359664" y="388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67300" y="5097780"/>
            <a:ext cx="459105" cy="393700"/>
          </a:xfrm>
          <a:custGeom>
            <a:avLst/>
            <a:gdLst/>
            <a:ahLst/>
            <a:cxnLst/>
            <a:rect l="l" t="t" r="r" b="b"/>
            <a:pathLst>
              <a:path w="459104" h="393700">
                <a:moveTo>
                  <a:pt x="193548" y="21336"/>
                </a:moveTo>
                <a:lnTo>
                  <a:pt x="192024" y="0"/>
                </a:lnTo>
                <a:lnTo>
                  <a:pt x="149352" y="4572"/>
                </a:lnTo>
                <a:lnTo>
                  <a:pt x="118872" y="12192"/>
                </a:lnTo>
                <a:lnTo>
                  <a:pt x="88392" y="39624"/>
                </a:lnTo>
                <a:lnTo>
                  <a:pt x="56388" y="65532"/>
                </a:lnTo>
                <a:lnTo>
                  <a:pt x="38100" y="68580"/>
                </a:lnTo>
                <a:lnTo>
                  <a:pt x="18288" y="62484"/>
                </a:lnTo>
                <a:lnTo>
                  <a:pt x="0" y="80772"/>
                </a:lnTo>
                <a:lnTo>
                  <a:pt x="0" y="100584"/>
                </a:lnTo>
                <a:lnTo>
                  <a:pt x="13716" y="111252"/>
                </a:lnTo>
                <a:lnTo>
                  <a:pt x="53340" y="111252"/>
                </a:lnTo>
                <a:lnTo>
                  <a:pt x="80772" y="92964"/>
                </a:lnTo>
                <a:lnTo>
                  <a:pt x="103632" y="57912"/>
                </a:lnTo>
                <a:lnTo>
                  <a:pt x="129540" y="36576"/>
                </a:lnTo>
                <a:lnTo>
                  <a:pt x="149352" y="39624"/>
                </a:lnTo>
                <a:lnTo>
                  <a:pt x="156972" y="53340"/>
                </a:lnTo>
                <a:lnTo>
                  <a:pt x="156972" y="129540"/>
                </a:lnTo>
                <a:lnTo>
                  <a:pt x="167640" y="195072"/>
                </a:lnTo>
                <a:lnTo>
                  <a:pt x="181356" y="289560"/>
                </a:lnTo>
                <a:lnTo>
                  <a:pt x="181356" y="106680"/>
                </a:lnTo>
                <a:lnTo>
                  <a:pt x="184404" y="45720"/>
                </a:lnTo>
                <a:lnTo>
                  <a:pt x="193548" y="21336"/>
                </a:lnTo>
                <a:close/>
              </a:path>
              <a:path w="459104" h="393700">
                <a:moveTo>
                  <a:pt x="458724" y="111252"/>
                </a:moveTo>
                <a:lnTo>
                  <a:pt x="438912" y="88392"/>
                </a:lnTo>
                <a:lnTo>
                  <a:pt x="406908" y="92964"/>
                </a:lnTo>
                <a:lnTo>
                  <a:pt x="381000" y="111252"/>
                </a:lnTo>
                <a:lnTo>
                  <a:pt x="373380" y="163068"/>
                </a:lnTo>
                <a:lnTo>
                  <a:pt x="370332" y="192024"/>
                </a:lnTo>
                <a:lnTo>
                  <a:pt x="347472" y="263652"/>
                </a:lnTo>
                <a:lnTo>
                  <a:pt x="310896" y="312420"/>
                </a:lnTo>
                <a:lnTo>
                  <a:pt x="284988" y="333756"/>
                </a:lnTo>
                <a:lnTo>
                  <a:pt x="259080" y="333756"/>
                </a:lnTo>
                <a:lnTo>
                  <a:pt x="231648" y="312420"/>
                </a:lnTo>
                <a:lnTo>
                  <a:pt x="213360" y="265176"/>
                </a:lnTo>
                <a:lnTo>
                  <a:pt x="193548" y="187452"/>
                </a:lnTo>
                <a:lnTo>
                  <a:pt x="181356" y="106680"/>
                </a:lnTo>
                <a:lnTo>
                  <a:pt x="181356" y="289560"/>
                </a:lnTo>
                <a:lnTo>
                  <a:pt x="193548" y="339852"/>
                </a:lnTo>
                <a:lnTo>
                  <a:pt x="204216" y="368808"/>
                </a:lnTo>
                <a:lnTo>
                  <a:pt x="234696" y="387096"/>
                </a:lnTo>
                <a:lnTo>
                  <a:pt x="274320" y="393192"/>
                </a:lnTo>
                <a:lnTo>
                  <a:pt x="315468" y="376428"/>
                </a:lnTo>
                <a:lnTo>
                  <a:pt x="352044" y="345948"/>
                </a:lnTo>
                <a:lnTo>
                  <a:pt x="396240" y="286512"/>
                </a:lnTo>
                <a:lnTo>
                  <a:pt x="432816" y="217932"/>
                </a:lnTo>
                <a:lnTo>
                  <a:pt x="449580" y="156972"/>
                </a:lnTo>
                <a:lnTo>
                  <a:pt x="458724" y="1112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85232" y="4209288"/>
            <a:ext cx="323215" cy="620395"/>
          </a:xfrm>
          <a:custGeom>
            <a:avLst/>
            <a:gdLst/>
            <a:ahLst/>
            <a:cxnLst/>
            <a:rect l="l" t="t" r="r" b="b"/>
            <a:pathLst>
              <a:path w="323214" h="620395">
                <a:moveTo>
                  <a:pt x="64008" y="122224"/>
                </a:moveTo>
                <a:lnTo>
                  <a:pt x="64008" y="94488"/>
                </a:lnTo>
                <a:lnTo>
                  <a:pt x="56388" y="102108"/>
                </a:lnTo>
                <a:lnTo>
                  <a:pt x="13716" y="106680"/>
                </a:lnTo>
                <a:lnTo>
                  <a:pt x="0" y="114300"/>
                </a:lnTo>
                <a:lnTo>
                  <a:pt x="9144" y="124968"/>
                </a:lnTo>
                <a:lnTo>
                  <a:pt x="64008" y="122224"/>
                </a:lnTo>
                <a:close/>
              </a:path>
              <a:path w="323214" h="620395">
                <a:moveTo>
                  <a:pt x="74676" y="126818"/>
                </a:moveTo>
                <a:lnTo>
                  <a:pt x="74676" y="62484"/>
                </a:lnTo>
                <a:lnTo>
                  <a:pt x="64008" y="67056"/>
                </a:lnTo>
                <a:lnTo>
                  <a:pt x="13716" y="35052"/>
                </a:lnTo>
                <a:lnTo>
                  <a:pt x="3048" y="39624"/>
                </a:lnTo>
                <a:lnTo>
                  <a:pt x="3048" y="54864"/>
                </a:lnTo>
                <a:lnTo>
                  <a:pt x="64008" y="94488"/>
                </a:lnTo>
                <a:lnTo>
                  <a:pt x="64008" y="122224"/>
                </a:lnTo>
                <a:lnTo>
                  <a:pt x="70104" y="121920"/>
                </a:lnTo>
                <a:lnTo>
                  <a:pt x="74676" y="126818"/>
                </a:lnTo>
                <a:close/>
              </a:path>
              <a:path w="323214" h="620395">
                <a:moveTo>
                  <a:pt x="138684" y="22860"/>
                </a:moveTo>
                <a:lnTo>
                  <a:pt x="138684" y="4572"/>
                </a:lnTo>
                <a:lnTo>
                  <a:pt x="131064" y="4572"/>
                </a:lnTo>
                <a:lnTo>
                  <a:pt x="102108" y="67056"/>
                </a:lnTo>
                <a:lnTo>
                  <a:pt x="91440" y="62484"/>
                </a:lnTo>
                <a:lnTo>
                  <a:pt x="77724" y="4572"/>
                </a:lnTo>
                <a:lnTo>
                  <a:pt x="70104" y="0"/>
                </a:lnTo>
                <a:lnTo>
                  <a:pt x="64008" y="4572"/>
                </a:lnTo>
                <a:lnTo>
                  <a:pt x="74676" y="62484"/>
                </a:lnTo>
                <a:lnTo>
                  <a:pt x="74676" y="126818"/>
                </a:lnTo>
                <a:lnTo>
                  <a:pt x="91440" y="144780"/>
                </a:lnTo>
                <a:lnTo>
                  <a:pt x="94488" y="176784"/>
                </a:lnTo>
                <a:lnTo>
                  <a:pt x="94488" y="298704"/>
                </a:lnTo>
                <a:lnTo>
                  <a:pt x="109728" y="393192"/>
                </a:lnTo>
                <a:lnTo>
                  <a:pt x="120396" y="420624"/>
                </a:lnTo>
                <a:lnTo>
                  <a:pt x="120396" y="74676"/>
                </a:lnTo>
                <a:lnTo>
                  <a:pt x="138684" y="22860"/>
                </a:lnTo>
                <a:close/>
              </a:path>
              <a:path w="323214" h="620395">
                <a:moveTo>
                  <a:pt x="126492" y="137160"/>
                </a:moveTo>
                <a:lnTo>
                  <a:pt x="120396" y="102108"/>
                </a:lnTo>
                <a:lnTo>
                  <a:pt x="120396" y="420624"/>
                </a:lnTo>
                <a:lnTo>
                  <a:pt x="123444" y="428461"/>
                </a:lnTo>
                <a:lnTo>
                  <a:pt x="123444" y="184404"/>
                </a:lnTo>
                <a:lnTo>
                  <a:pt x="126492" y="137160"/>
                </a:lnTo>
                <a:close/>
              </a:path>
              <a:path w="323214" h="620395">
                <a:moveTo>
                  <a:pt x="323088" y="580644"/>
                </a:moveTo>
                <a:lnTo>
                  <a:pt x="315468" y="553212"/>
                </a:lnTo>
                <a:lnTo>
                  <a:pt x="280416" y="530352"/>
                </a:lnTo>
                <a:lnTo>
                  <a:pt x="259080" y="530352"/>
                </a:lnTo>
                <a:lnTo>
                  <a:pt x="205740" y="470916"/>
                </a:lnTo>
                <a:lnTo>
                  <a:pt x="176784" y="435864"/>
                </a:lnTo>
                <a:lnTo>
                  <a:pt x="152400" y="388620"/>
                </a:lnTo>
                <a:lnTo>
                  <a:pt x="134112" y="326136"/>
                </a:lnTo>
                <a:lnTo>
                  <a:pt x="126492" y="271272"/>
                </a:lnTo>
                <a:lnTo>
                  <a:pt x="123444" y="184404"/>
                </a:lnTo>
                <a:lnTo>
                  <a:pt x="123444" y="428461"/>
                </a:lnTo>
                <a:lnTo>
                  <a:pt x="131064" y="448056"/>
                </a:lnTo>
                <a:lnTo>
                  <a:pt x="176784" y="518160"/>
                </a:lnTo>
                <a:lnTo>
                  <a:pt x="248412" y="592836"/>
                </a:lnTo>
                <a:lnTo>
                  <a:pt x="283464" y="620268"/>
                </a:lnTo>
                <a:lnTo>
                  <a:pt x="312420" y="615696"/>
                </a:lnTo>
                <a:lnTo>
                  <a:pt x="323088" y="5806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75376" y="4264152"/>
            <a:ext cx="424180" cy="581025"/>
          </a:xfrm>
          <a:custGeom>
            <a:avLst/>
            <a:gdLst/>
            <a:ahLst/>
            <a:cxnLst/>
            <a:rect l="l" t="t" r="r" b="b"/>
            <a:pathLst>
              <a:path w="424179" h="581025">
                <a:moveTo>
                  <a:pt x="323088" y="326599"/>
                </a:moveTo>
                <a:lnTo>
                  <a:pt x="323088" y="102108"/>
                </a:lnTo>
                <a:lnTo>
                  <a:pt x="312420" y="141732"/>
                </a:lnTo>
                <a:lnTo>
                  <a:pt x="312420" y="236220"/>
                </a:lnTo>
                <a:lnTo>
                  <a:pt x="298704" y="309372"/>
                </a:lnTo>
                <a:lnTo>
                  <a:pt x="284988" y="356616"/>
                </a:lnTo>
                <a:lnTo>
                  <a:pt x="259080" y="416052"/>
                </a:lnTo>
                <a:lnTo>
                  <a:pt x="231648" y="463296"/>
                </a:lnTo>
                <a:lnTo>
                  <a:pt x="152400" y="505968"/>
                </a:lnTo>
                <a:lnTo>
                  <a:pt x="100584" y="513588"/>
                </a:lnTo>
                <a:lnTo>
                  <a:pt x="45720" y="522732"/>
                </a:lnTo>
                <a:lnTo>
                  <a:pt x="7620" y="513588"/>
                </a:lnTo>
                <a:lnTo>
                  <a:pt x="0" y="541020"/>
                </a:lnTo>
                <a:lnTo>
                  <a:pt x="7620" y="580644"/>
                </a:lnTo>
                <a:lnTo>
                  <a:pt x="32004" y="580644"/>
                </a:lnTo>
                <a:lnTo>
                  <a:pt x="106680" y="565404"/>
                </a:lnTo>
                <a:lnTo>
                  <a:pt x="188976" y="533400"/>
                </a:lnTo>
                <a:lnTo>
                  <a:pt x="256032" y="483108"/>
                </a:lnTo>
                <a:lnTo>
                  <a:pt x="295656" y="416052"/>
                </a:lnTo>
                <a:lnTo>
                  <a:pt x="323088" y="326599"/>
                </a:lnTo>
                <a:close/>
              </a:path>
              <a:path w="424179" h="581025">
                <a:moveTo>
                  <a:pt x="344424" y="139700"/>
                </a:moveTo>
                <a:lnTo>
                  <a:pt x="344424" y="62484"/>
                </a:lnTo>
                <a:lnTo>
                  <a:pt x="338328" y="67056"/>
                </a:lnTo>
                <a:lnTo>
                  <a:pt x="309372" y="35052"/>
                </a:lnTo>
                <a:lnTo>
                  <a:pt x="288036" y="32004"/>
                </a:lnTo>
                <a:lnTo>
                  <a:pt x="291084" y="47244"/>
                </a:lnTo>
                <a:lnTo>
                  <a:pt x="323088" y="82296"/>
                </a:lnTo>
                <a:lnTo>
                  <a:pt x="323088" y="326599"/>
                </a:lnTo>
                <a:lnTo>
                  <a:pt x="330708" y="301752"/>
                </a:lnTo>
                <a:lnTo>
                  <a:pt x="341376" y="196596"/>
                </a:lnTo>
                <a:lnTo>
                  <a:pt x="341376" y="144780"/>
                </a:lnTo>
                <a:lnTo>
                  <a:pt x="344424" y="139700"/>
                </a:lnTo>
                <a:close/>
              </a:path>
              <a:path w="424179" h="581025">
                <a:moveTo>
                  <a:pt x="408432" y="35052"/>
                </a:moveTo>
                <a:lnTo>
                  <a:pt x="400812" y="22860"/>
                </a:lnTo>
                <a:lnTo>
                  <a:pt x="394716" y="32004"/>
                </a:lnTo>
                <a:lnTo>
                  <a:pt x="365760" y="62484"/>
                </a:lnTo>
                <a:lnTo>
                  <a:pt x="359664" y="62484"/>
                </a:lnTo>
                <a:lnTo>
                  <a:pt x="359664" y="7620"/>
                </a:lnTo>
                <a:lnTo>
                  <a:pt x="352044" y="0"/>
                </a:lnTo>
                <a:lnTo>
                  <a:pt x="341376" y="3048"/>
                </a:lnTo>
                <a:lnTo>
                  <a:pt x="344424" y="62484"/>
                </a:lnTo>
                <a:lnTo>
                  <a:pt x="344424" y="139700"/>
                </a:lnTo>
                <a:lnTo>
                  <a:pt x="359664" y="114300"/>
                </a:lnTo>
                <a:lnTo>
                  <a:pt x="373380" y="108813"/>
                </a:lnTo>
                <a:lnTo>
                  <a:pt x="373380" y="77724"/>
                </a:lnTo>
                <a:lnTo>
                  <a:pt x="408432" y="35052"/>
                </a:lnTo>
                <a:close/>
              </a:path>
              <a:path w="424179" h="581025">
                <a:moveTo>
                  <a:pt x="423672" y="85344"/>
                </a:moveTo>
                <a:lnTo>
                  <a:pt x="381000" y="89916"/>
                </a:lnTo>
                <a:lnTo>
                  <a:pt x="373380" y="77724"/>
                </a:lnTo>
                <a:lnTo>
                  <a:pt x="373380" y="108813"/>
                </a:lnTo>
                <a:lnTo>
                  <a:pt x="390144" y="102108"/>
                </a:lnTo>
                <a:lnTo>
                  <a:pt x="419100" y="102108"/>
                </a:lnTo>
                <a:lnTo>
                  <a:pt x="423672" y="853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26408" y="3886199"/>
            <a:ext cx="1061085" cy="1018540"/>
          </a:xfrm>
          <a:custGeom>
            <a:avLst/>
            <a:gdLst/>
            <a:ahLst/>
            <a:cxnLst/>
            <a:rect l="l" t="t" r="r" b="b"/>
            <a:pathLst>
              <a:path w="1061085" h="1018539">
                <a:moveTo>
                  <a:pt x="71628" y="100584"/>
                </a:moveTo>
                <a:lnTo>
                  <a:pt x="68580" y="94488"/>
                </a:lnTo>
                <a:lnTo>
                  <a:pt x="53340" y="54864"/>
                </a:lnTo>
                <a:lnTo>
                  <a:pt x="38100" y="21336"/>
                </a:lnTo>
                <a:lnTo>
                  <a:pt x="32004" y="6096"/>
                </a:lnTo>
                <a:lnTo>
                  <a:pt x="28955" y="0"/>
                </a:lnTo>
                <a:lnTo>
                  <a:pt x="14394" y="0"/>
                </a:lnTo>
                <a:lnTo>
                  <a:pt x="0" y="7620"/>
                </a:lnTo>
                <a:lnTo>
                  <a:pt x="6096" y="19812"/>
                </a:lnTo>
                <a:lnTo>
                  <a:pt x="12192" y="33528"/>
                </a:lnTo>
                <a:lnTo>
                  <a:pt x="19812" y="48768"/>
                </a:lnTo>
                <a:lnTo>
                  <a:pt x="27432" y="65532"/>
                </a:lnTo>
                <a:lnTo>
                  <a:pt x="42672" y="105156"/>
                </a:lnTo>
                <a:lnTo>
                  <a:pt x="45720" y="111252"/>
                </a:lnTo>
                <a:lnTo>
                  <a:pt x="71628" y="100584"/>
                </a:lnTo>
                <a:close/>
              </a:path>
              <a:path w="1061085" h="1018539">
                <a:moveTo>
                  <a:pt x="146304" y="284988"/>
                </a:moveTo>
                <a:lnTo>
                  <a:pt x="115824" y="211836"/>
                </a:lnTo>
                <a:lnTo>
                  <a:pt x="106680" y="187452"/>
                </a:lnTo>
                <a:lnTo>
                  <a:pt x="103632" y="179832"/>
                </a:lnTo>
                <a:lnTo>
                  <a:pt x="76200" y="190500"/>
                </a:lnTo>
                <a:lnTo>
                  <a:pt x="79248" y="198120"/>
                </a:lnTo>
                <a:lnTo>
                  <a:pt x="89916" y="222504"/>
                </a:lnTo>
                <a:lnTo>
                  <a:pt x="120396" y="297180"/>
                </a:lnTo>
                <a:lnTo>
                  <a:pt x="146304" y="284988"/>
                </a:lnTo>
                <a:close/>
              </a:path>
              <a:path w="1061085" h="1018539">
                <a:moveTo>
                  <a:pt x="228600" y="466344"/>
                </a:moveTo>
                <a:lnTo>
                  <a:pt x="224028" y="457200"/>
                </a:lnTo>
                <a:lnTo>
                  <a:pt x="179832" y="364236"/>
                </a:lnTo>
                <a:lnTo>
                  <a:pt x="153924" y="374904"/>
                </a:lnTo>
                <a:lnTo>
                  <a:pt x="172212" y="413004"/>
                </a:lnTo>
                <a:lnTo>
                  <a:pt x="198120" y="469392"/>
                </a:lnTo>
                <a:lnTo>
                  <a:pt x="202692" y="480060"/>
                </a:lnTo>
                <a:lnTo>
                  <a:pt x="228600" y="466344"/>
                </a:lnTo>
                <a:close/>
              </a:path>
              <a:path w="1061085" h="1018539">
                <a:moveTo>
                  <a:pt x="327660" y="638556"/>
                </a:moveTo>
                <a:lnTo>
                  <a:pt x="323088" y="632460"/>
                </a:lnTo>
                <a:lnTo>
                  <a:pt x="307848" y="609600"/>
                </a:lnTo>
                <a:lnTo>
                  <a:pt x="294132" y="585216"/>
                </a:lnTo>
                <a:lnTo>
                  <a:pt x="278892" y="560832"/>
                </a:lnTo>
                <a:lnTo>
                  <a:pt x="268224" y="542544"/>
                </a:lnTo>
                <a:lnTo>
                  <a:pt x="243840" y="556260"/>
                </a:lnTo>
                <a:lnTo>
                  <a:pt x="254508" y="576072"/>
                </a:lnTo>
                <a:lnTo>
                  <a:pt x="284988" y="624840"/>
                </a:lnTo>
                <a:lnTo>
                  <a:pt x="300228" y="647700"/>
                </a:lnTo>
                <a:lnTo>
                  <a:pt x="304800" y="653796"/>
                </a:lnTo>
                <a:lnTo>
                  <a:pt x="327660" y="638556"/>
                </a:lnTo>
                <a:close/>
              </a:path>
              <a:path w="1061085" h="1018539">
                <a:moveTo>
                  <a:pt x="464820" y="774192"/>
                </a:moveTo>
                <a:lnTo>
                  <a:pt x="417576" y="740664"/>
                </a:lnTo>
                <a:lnTo>
                  <a:pt x="379476" y="704088"/>
                </a:lnTo>
                <a:lnTo>
                  <a:pt x="358140" y="722376"/>
                </a:lnTo>
                <a:lnTo>
                  <a:pt x="397764" y="762000"/>
                </a:lnTo>
                <a:lnTo>
                  <a:pt x="416052" y="775716"/>
                </a:lnTo>
                <a:lnTo>
                  <a:pt x="435864" y="790956"/>
                </a:lnTo>
                <a:lnTo>
                  <a:pt x="448056" y="798576"/>
                </a:lnTo>
                <a:lnTo>
                  <a:pt x="464820" y="774192"/>
                </a:lnTo>
                <a:close/>
              </a:path>
              <a:path w="1061085" h="1018539">
                <a:moveTo>
                  <a:pt x="641604" y="859536"/>
                </a:moveTo>
                <a:lnTo>
                  <a:pt x="600456" y="844296"/>
                </a:lnTo>
                <a:lnTo>
                  <a:pt x="556260" y="824484"/>
                </a:lnTo>
                <a:lnTo>
                  <a:pt x="536448" y="816864"/>
                </a:lnTo>
                <a:lnTo>
                  <a:pt x="524256" y="841248"/>
                </a:lnTo>
                <a:lnTo>
                  <a:pt x="542544" y="850392"/>
                </a:lnTo>
                <a:lnTo>
                  <a:pt x="589788" y="870204"/>
                </a:lnTo>
                <a:lnTo>
                  <a:pt x="630936" y="886968"/>
                </a:lnTo>
                <a:lnTo>
                  <a:pt x="641604" y="859536"/>
                </a:lnTo>
                <a:close/>
              </a:path>
              <a:path w="1061085" h="1018539">
                <a:moveTo>
                  <a:pt x="832104" y="915924"/>
                </a:moveTo>
                <a:lnTo>
                  <a:pt x="790956" y="905256"/>
                </a:lnTo>
                <a:lnTo>
                  <a:pt x="743712" y="891540"/>
                </a:lnTo>
                <a:lnTo>
                  <a:pt x="722376" y="885444"/>
                </a:lnTo>
                <a:lnTo>
                  <a:pt x="713232" y="912876"/>
                </a:lnTo>
                <a:lnTo>
                  <a:pt x="734568" y="918972"/>
                </a:lnTo>
                <a:lnTo>
                  <a:pt x="783336" y="932688"/>
                </a:lnTo>
                <a:lnTo>
                  <a:pt x="824484" y="943356"/>
                </a:lnTo>
                <a:lnTo>
                  <a:pt x="832104" y="915924"/>
                </a:lnTo>
                <a:close/>
              </a:path>
              <a:path w="1061085" h="1018539">
                <a:moveTo>
                  <a:pt x="981456" y="1004449"/>
                </a:moveTo>
                <a:lnTo>
                  <a:pt x="981456" y="952500"/>
                </a:lnTo>
                <a:lnTo>
                  <a:pt x="975360" y="979932"/>
                </a:lnTo>
                <a:lnTo>
                  <a:pt x="962112" y="977523"/>
                </a:lnTo>
                <a:lnTo>
                  <a:pt x="903732" y="1018032"/>
                </a:lnTo>
                <a:lnTo>
                  <a:pt x="981456" y="1004449"/>
                </a:lnTo>
                <a:close/>
              </a:path>
              <a:path w="1061085" h="1018539">
                <a:moveTo>
                  <a:pt x="978408" y="966216"/>
                </a:moveTo>
                <a:lnTo>
                  <a:pt x="971757" y="949590"/>
                </a:lnTo>
                <a:lnTo>
                  <a:pt x="966216" y="947928"/>
                </a:lnTo>
                <a:lnTo>
                  <a:pt x="946404" y="943356"/>
                </a:lnTo>
                <a:lnTo>
                  <a:pt x="925068" y="938784"/>
                </a:lnTo>
                <a:lnTo>
                  <a:pt x="914400" y="935736"/>
                </a:lnTo>
                <a:lnTo>
                  <a:pt x="908304" y="963168"/>
                </a:lnTo>
                <a:lnTo>
                  <a:pt x="918972" y="966216"/>
                </a:lnTo>
                <a:lnTo>
                  <a:pt x="938784" y="970788"/>
                </a:lnTo>
                <a:lnTo>
                  <a:pt x="958596" y="976884"/>
                </a:lnTo>
                <a:lnTo>
                  <a:pt x="962112" y="977523"/>
                </a:lnTo>
                <a:lnTo>
                  <a:pt x="978408" y="966216"/>
                </a:lnTo>
                <a:close/>
              </a:path>
              <a:path w="1061085" h="1018539">
                <a:moveTo>
                  <a:pt x="1060704" y="990600"/>
                </a:moveTo>
                <a:lnTo>
                  <a:pt x="944880" y="882396"/>
                </a:lnTo>
                <a:lnTo>
                  <a:pt x="971757" y="949590"/>
                </a:lnTo>
                <a:lnTo>
                  <a:pt x="981456" y="952500"/>
                </a:lnTo>
                <a:lnTo>
                  <a:pt x="981456" y="1004449"/>
                </a:lnTo>
                <a:lnTo>
                  <a:pt x="1060704" y="990600"/>
                </a:lnTo>
                <a:close/>
              </a:path>
              <a:path w="1061085" h="1018539">
                <a:moveTo>
                  <a:pt x="978408" y="966216"/>
                </a:moveTo>
                <a:lnTo>
                  <a:pt x="962112" y="977523"/>
                </a:lnTo>
                <a:lnTo>
                  <a:pt x="975360" y="979932"/>
                </a:lnTo>
                <a:lnTo>
                  <a:pt x="978408" y="966216"/>
                </a:lnTo>
                <a:close/>
              </a:path>
              <a:path w="1061085" h="1018539">
                <a:moveTo>
                  <a:pt x="981456" y="952500"/>
                </a:moveTo>
                <a:lnTo>
                  <a:pt x="971757" y="949590"/>
                </a:lnTo>
                <a:lnTo>
                  <a:pt x="978408" y="966216"/>
                </a:lnTo>
                <a:lnTo>
                  <a:pt x="981456" y="9525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94248" y="4876800"/>
            <a:ext cx="3426460" cy="1219200"/>
          </a:xfrm>
          <a:custGeom>
            <a:avLst/>
            <a:gdLst/>
            <a:ahLst/>
            <a:cxnLst/>
            <a:rect l="l" t="t" r="r" b="b"/>
            <a:pathLst>
              <a:path w="3426459" h="1219200">
                <a:moveTo>
                  <a:pt x="501396" y="509016"/>
                </a:moveTo>
                <a:lnTo>
                  <a:pt x="501396" y="204216"/>
                </a:lnTo>
                <a:lnTo>
                  <a:pt x="0" y="18288"/>
                </a:lnTo>
                <a:lnTo>
                  <a:pt x="501396" y="509016"/>
                </a:lnTo>
                <a:close/>
              </a:path>
              <a:path w="3426459" h="1219200">
                <a:moveTo>
                  <a:pt x="3425952" y="1219200"/>
                </a:moveTo>
                <a:lnTo>
                  <a:pt x="3425952" y="0"/>
                </a:lnTo>
                <a:lnTo>
                  <a:pt x="501396" y="0"/>
                </a:lnTo>
                <a:lnTo>
                  <a:pt x="501396" y="1219200"/>
                </a:lnTo>
                <a:lnTo>
                  <a:pt x="3425952" y="12192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68340" y="4870704"/>
            <a:ext cx="3459479" cy="1233170"/>
          </a:xfrm>
          <a:custGeom>
            <a:avLst/>
            <a:gdLst/>
            <a:ahLst/>
            <a:cxnLst/>
            <a:rect l="l" t="t" r="r" b="b"/>
            <a:pathLst>
              <a:path w="3459479" h="1233170">
                <a:moveTo>
                  <a:pt x="528828" y="204216"/>
                </a:moveTo>
                <a:lnTo>
                  <a:pt x="0" y="7620"/>
                </a:lnTo>
                <a:lnTo>
                  <a:pt x="23030" y="30180"/>
                </a:lnTo>
                <a:lnTo>
                  <a:pt x="28956" y="19812"/>
                </a:lnTo>
                <a:lnTo>
                  <a:pt x="50294" y="40634"/>
                </a:lnTo>
                <a:lnTo>
                  <a:pt x="521208" y="214943"/>
                </a:lnTo>
                <a:lnTo>
                  <a:pt x="521208" y="210312"/>
                </a:lnTo>
                <a:lnTo>
                  <a:pt x="528828" y="204216"/>
                </a:lnTo>
                <a:close/>
              </a:path>
              <a:path w="3459479" h="1233170">
                <a:moveTo>
                  <a:pt x="23625" y="30763"/>
                </a:moveTo>
                <a:lnTo>
                  <a:pt x="23030" y="30180"/>
                </a:lnTo>
                <a:lnTo>
                  <a:pt x="22860" y="30480"/>
                </a:lnTo>
                <a:lnTo>
                  <a:pt x="23625" y="30763"/>
                </a:lnTo>
                <a:close/>
              </a:path>
              <a:path w="3459479" h="1233170">
                <a:moveTo>
                  <a:pt x="50294" y="40634"/>
                </a:moveTo>
                <a:lnTo>
                  <a:pt x="28956" y="19812"/>
                </a:lnTo>
                <a:lnTo>
                  <a:pt x="23030" y="30180"/>
                </a:lnTo>
                <a:lnTo>
                  <a:pt x="23625" y="30763"/>
                </a:lnTo>
                <a:lnTo>
                  <a:pt x="50294" y="40634"/>
                </a:lnTo>
                <a:close/>
              </a:path>
              <a:path w="3459479" h="1233170">
                <a:moveTo>
                  <a:pt x="533400" y="1219200"/>
                </a:moveTo>
                <a:lnTo>
                  <a:pt x="533400" y="512064"/>
                </a:lnTo>
                <a:lnTo>
                  <a:pt x="50294" y="40634"/>
                </a:lnTo>
                <a:lnTo>
                  <a:pt x="23625" y="30763"/>
                </a:lnTo>
                <a:lnTo>
                  <a:pt x="521208" y="518191"/>
                </a:lnTo>
                <a:lnTo>
                  <a:pt x="521208" y="515112"/>
                </a:lnTo>
                <a:lnTo>
                  <a:pt x="522732" y="519684"/>
                </a:lnTo>
                <a:lnTo>
                  <a:pt x="522732" y="1232916"/>
                </a:lnTo>
                <a:lnTo>
                  <a:pt x="527304" y="1232916"/>
                </a:lnTo>
                <a:lnTo>
                  <a:pt x="527304" y="1219200"/>
                </a:lnTo>
                <a:lnTo>
                  <a:pt x="533400" y="1219200"/>
                </a:lnTo>
                <a:close/>
              </a:path>
              <a:path w="3459479" h="1233170">
                <a:moveTo>
                  <a:pt x="3459480" y="1232916"/>
                </a:moveTo>
                <a:lnTo>
                  <a:pt x="3459480" y="0"/>
                </a:lnTo>
                <a:lnTo>
                  <a:pt x="521208" y="0"/>
                </a:lnTo>
                <a:lnTo>
                  <a:pt x="521208" y="201383"/>
                </a:lnTo>
                <a:lnTo>
                  <a:pt x="527304" y="203649"/>
                </a:lnTo>
                <a:lnTo>
                  <a:pt x="527304" y="13716"/>
                </a:lnTo>
                <a:lnTo>
                  <a:pt x="533400" y="6096"/>
                </a:lnTo>
                <a:lnTo>
                  <a:pt x="533400" y="13716"/>
                </a:lnTo>
                <a:lnTo>
                  <a:pt x="3445764" y="13716"/>
                </a:lnTo>
                <a:lnTo>
                  <a:pt x="3445764" y="6096"/>
                </a:lnTo>
                <a:lnTo>
                  <a:pt x="3451860" y="13716"/>
                </a:lnTo>
                <a:lnTo>
                  <a:pt x="3451860" y="1232916"/>
                </a:lnTo>
                <a:lnTo>
                  <a:pt x="3459480" y="1232916"/>
                </a:lnTo>
                <a:close/>
              </a:path>
              <a:path w="3459479" h="1233170">
                <a:moveTo>
                  <a:pt x="528828" y="217763"/>
                </a:moveTo>
                <a:lnTo>
                  <a:pt x="528828" y="204216"/>
                </a:lnTo>
                <a:lnTo>
                  <a:pt x="521208" y="210312"/>
                </a:lnTo>
                <a:lnTo>
                  <a:pt x="521208" y="214943"/>
                </a:lnTo>
                <a:lnTo>
                  <a:pt x="528828" y="217763"/>
                </a:lnTo>
                <a:close/>
              </a:path>
              <a:path w="3459479" h="1233170">
                <a:moveTo>
                  <a:pt x="522732" y="519684"/>
                </a:moveTo>
                <a:lnTo>
                  <a:pt x="521208" y="515112"/>
                </a:lnTo>
                <a:lnTo>
                  <a:pt x="521208" y="518191"/>
                </a:lnTo>
                <a:lnTo>
                  <a:pt x="522732" y="519684"/>
                </a:lnTo>
                <a:close/>
              </a:path>
              <a:path w="3459479" h="1233170">
                <a:moveTo>
                  <a:pt x="522732" y="1232916"/>
                </a:moveTo>
                <a:lnTo>
                  <a:pt x="522732" y="519684"/>
                </a:lnTo>
                <a:lnTo>
                  <a:pt x="521208" y="518191"/>
                </a:lnTo>
                <a:lnTo>
                  <a:pt x="521208" y="1232916"/>
                </a:lnTo>
                <a:lnTo>
                  <a:pt x="522732" y="1232916"/>
                </a:lnTo>
                <a:close/>
              </a:path>
              <a:path w="3459479" h="1233170">
                <a:moveTo>
                  <a:pt x="533400" y="13716"/>
                </a:moveTo>
                <a:lnTo>
                  <a:pt x="533400" y="6096"/>
                </a:lnTo>
                <a:lnTo>
                  <a:pt x="527304" y="13716"/>
                </a:lnTo>
                <a:lnTo>
                  <a:pt x="533400" y="13716"/>
                </a:lnTo>
                <a:close/>
              </a:path>
              <a:path w="3459479" h="1233170">
                <a:moveTo>
                  <a:pt x="533400" y="219456"/>
                </a:moveTo>
                <a:lnTo>
                  <a:pt x="533400" y="13716"/>
                </a:lnTo>
                <a:lnTo>
                  <a:pt x="527304" y="13716"/>
                </a:lnTo>
                <a:lnTo>
                  <a:pt x="527304" y="203649"/>
                </a:lnTo>
                <a:lnTo>
                  <a:pt x="528828" y="204216"/>
                </a:lnTo>
                <a:lnTo>
                  <a:pt x="528828" y="217763"/>
                </a:lnTo>
                <a:lnTo>
                  <a:pt x="533400" y="219456"/>
                </a:lnTo>
                <a:close/>
              </a:path>
              <a:path w="3459479" h="1233170">
                <a:moveTo>
                  <a:pt x="3451860" y="1219200"/>
                </a:moveTo>
                <a:lnTo>
                  <a:pt x="527304" y="1219200"/>
                </a:lnTo>
                <a:lnTo>
                  <a:pt x="533400" y="1225296"/>
                </a:lnTo>
                <a:lnTo>
                  <a:pt x="533400" y="1232916"/>
                </a:lnTo>
                <a:lnTo>
                  <a:pt x="3445764" y="1232916"/>
                </a:lnTo>
                <a:lnTo>
                  <a:pt x="3445764" y="1225296"/>
                </a:lnTo>
                <a:lnTo>
                  <a:pt x="3451860" y="1219200"/>
                </a:lnTo>
                <a:close/>
              </a:path>
              <a:path w="3459479" h="1233170">
                <a:moveTo>
                  <a:pt x="533400" y="1232916"/>
                </a:moveTo>
                <a:lnTo>
                  <a:pt x="533400" y="1225296"/>
                </a:lnTo>
                <a:lnTo>
                  <a:pt x="527304" y="1219200"/>
                </a:lnTo>
                <a:lnTo>
                  <a:pt x="527304" y="1232916"/>
                </a:lnTo>
                <a:lnTo>
                  <a:pt x="533400" y="1232916"/>
                </a:lnTo>
                <a:close/>
              </a:path>
              <a:path w="3459479" h="1233170">
                <a:moveTo>
                  <a:pt x="3451860" y="13716"/>
                </a:moveTo>
                <a:lnTo>
                  <a:pt x="3445764" y="6096"/>
                </a:lnTo>
                <a:lnTo>
                  <a:pt x="3445764" y="13716"/>
                </a:lnTo>
                <a:lnTo>
                  <a:pt x="3451860" y="13716"/>
                </a:lnTo>
                <a:close/>
              </a:path>
              <a:path w="3459479" h="1233170">
                <a:moveTo>
                  <a:pt x="3451860" y="1219200"/>
                </a:moveTo>
                <a:lnTo>
                  <a:pt x="3451860" y="13716"/>
                </a:lnTo>
                <a:lnTo>
                  <a:pt x="3445764" y="13716"/>
                </a:lnTo>
                <a:lnTo>
                  <a:pt x="3445764" y="1219200"/>
                </a:lnTo>
                <a:lnTo>
                  <a:pt x="3451860" y="1219200"/>
                </a:lnTo>
                <a:close/>
              </a:path>
              <a:path w="3459479" h="1233170">
                <a:moveTo>
                  <a:pt x="3451860" y="1232916"/>
                </a:moveTo>
                <a:lnTo>
                  <a:pt x="3451860" y="1219200"/>
                </a:lnTo>
                <a:lnTo>
                  <a:pt x="3445764" y="1225296"/>
                </a:lnTo>
                <a:lnTo>
                  <a:pt x="3445764" y="1232916"/>
                </a:lnTo>
                <a:lnTo>
                  <a:pt x="3451860" y="12329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372857" y="4891530"/>
            <a:ext cx="2555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F0000"/>
                </a:solidFill>
                <a:latin typeface="Arial"/>
                <a:cs typeface="Arial"/>
              </a:rPr>
              <a:t>Труди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(#2)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прислушкује 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записује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шифрат </a:t>
            </a:r>
            <a:r>
              <a:rPr sz="1800" dirty="0">
                <a:solidFill>
                  <a:srgbClr val="7F0000"/>
                </a:solidFill>
                <a:latin typeface="Arial"/>
                <a:cs typeface="Arial"/>
              </a:rPr>
              <a:t>који  </a:t>
            </a:r>
            <a:r>
              <a:rPr sz="1800" spc="-20" dirty="0">
                <a:solidFill>
                  <a:srgbClr val="7F0000"/>
                </a:solidFill>
                <a:latin typeface="Arial"/>
                <a:cs typeface="Arial"/>
              </a:rPr>
              <a:t>одговара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изабраној  вредности</a:t>
            </a:r>
            <a:r>
              <a:rPr sz="18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PIN-а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66800" y="4631436"/>
            <a:ext cx="3124200" cy="1693545"/>
          </a:xfrm>
          <a:custGeom>
            <a:avLst/>
            <a:gdLst/>
            <a:ahLst/>
            <a:cxnLst/>
            <a:rect l="l" t="t" r="r" b="b"/>
            <a:pathLst>
              <a:path w="3124200" h="1693545">
                <a:moveTo>
                  <a:pt x="3124200" y="1693164"/>
                </a:moveTo>
                <a:lnTo>
                  <a:pt x="3124200" y="626364"/>
                </a:lnTo>
                <a:lnTo>
                  <a:pt x="1303020" y="626364"/>
                </a:lnTo>
                <a:lnTo>
                  <a:pt x="1149096" y="0"/>
                </a:lnTo>
                <a:lnTo>
                  <a:pt x="521208" y="626364"/>
                </a:lnTo>
                <a:lnTo>
                  <a:pt x="0" y="626364"/>
                </a:lnTo>
                <a:lnTo>
                  <a:pt x="0" y="1693164"/>
                </a:lnTo>
                <a:lnTo>
                  <a:pt x="3124200" y="169316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60704" y="4619244"/>
            <a:ext cx="3138170" cy="1713230"/>
          </a:xfrm>
          <a:custGeom>
            <a:avLst/>
            <a:gdLst/>
            <a:ahLst/>
            <a:cxnLst/>
            <a:rect l="l" t="t" r="r" b="b"/>
            <a:pathLst>
              <a:path w="3138170" h="1713229">
                <a:moveTo>
                  <a:pt x="525780" y="632460"/>
                </a:moveTo>
                <a:lnTo>
                  <a:pt x="0" y="632460"/>
                </a:lnTo>
                <a:lnTo>
                  <a:pt x="0" y="1712976"/>
                </a:lnTo>
                <a:lnTo>
                  <a:pt x="6096" y="1712976"/>
                </a:lnTo>
                <a:lnTo>
                  <a:pt x="6096" y="646176"/>
                </a:lnTo>
                <a:lnTo>
                  <a:pt x="13716" y="638556"/>
                </a:lnTo>
                <a:lnTo>
                  <a:pt x="13716" y="646176"/>
                </a:lnTo>
                <a:lnTo>
                  <a:pt x="522732" y="646176"/>
                </a:lnTo>
                <a:lnTo>
                  <a:pt x="522732" y="635508"/>
                </a:lnTo>
                <a:lnTo>
                  <a:pt x="525780" y="632460"/>
                </a:lnTo>
                <a:close/>
              </a:path>
              <a:path w="3138170" h="1713229">
                <a:moveTo>
                  <a:pt x="13716" y="646176"/>
                </a:moveTo>
                <a:lnTo>
                  <a:pt x="13716" y="638556"/>
                </a:lnTo>
                <a:lnTo>
                  <a:pt x="6096" y="646176"/>
                </a:lnTo>
                <a:lnTo>
                  <a:pt x="13716" y="646176"/>
                </a:lnTo>
                <a:close/>
              </a:path>
              <a:path w="3138170" h="1713229">
                <a:moveTo>
                  <a:pt x="13716" y="1699260"/>
                </a:moveTo>
                <a:lnTo>
                  <a:pt x="13716" y="646176"/>
                </a:lnTo>
                <a:lnTo>
                  <a:pt x="6096" y="646176"/>
                </a:lnTo>
                <a:lnTo>
                  <a:pt x="6096" y="1699260"/>
                </a:lnTo>
                <a:lnTo>
                  <a:pt x="13716" y="1699260"/>
                </a:lnTo>
                <a:close/>
              </a:path>
              <a:path w="3138170" h="1713229">
                <a:moveTo>
                  <a:pt x="3130296" y="1699260"/>
                </a:moveTo>
                <a:lnTo>
                  <a:pt x="6096" y="1699260"/>
                </a:lnTo>
                <a:lnTo>
                  <a:pt x="13716" y="1705356"/>
                </a:lnTo>
                <a:lnTo>
                  <a:pt x="13716" y="1712976"/>
                </a:lnTo>
                <a:lnTo>
                  <a:pt x="3124200" y="1712976"/>
                </a:lnTo>
                <a:lnTo>
                  <a:pt x="3124200" y="1705356"/>
                </a:lnTo>
                <a:lnTo>
                  <a:pt x="3130296" y="1699260"/>
                </a:lnTo>
                <a:close/>
              </a:path>
              <a:path w="3138170" h="1713229">
                <a:moveTo>
                  <a:pt x="13716" y="1712976"/>
                </a:moveTo>
                <a:lnTo>
                  <a:pt x="13716" y="1705356"/>
                </a:lnTo>
                <a:lnTo>
                  <a:pt x="6096" y="1699260"/>
                </a:lnTo>
                <a:lnTo>
                  <a:pt x="6096" y="1712976"/>
                </a:lnTo>
                <a:lnTo>
                  <a:pt x="13716" y="1712976"/>
                </a:lnTo>
                <a:close/>
              </a:path>
              <a:path w="3138170" h="1713229">
                <a:moveTo>
                  <a:pt x="527304" y="632460"/>
                </a:moveTo>
                <a:lnTo>
                  <a:pt x="525780" y="632460"/>
                </a:lnTo>
                <a:lnTo>
                  <a:pt x="522732" y="635508"/>
                </a:lnTo>
                <a:lnTo>
                  <a:pt x="527304" y="632460"/>
                </a:lnTo>
                <a:close/>
              </a:path>
              <a:path w="3138170" h="1713229">
                <a:moveTo>
                  <a:pt x="527304" y="646176"/>
                </a:moveTo>
                <a:lnTo>
                  <a:pt x="527304" y="632460"/>
                </a:lnTo>
                <a:lnTo>
                  <a:pt x="522732" y="635508"/>
                </a:lnTo>
                <a:lnTo>
                  <a:pt x="522732" y="646176"/>
                </a:lnTo>
                <a:lnTo>
                  <a:pt x="527304" y="646176"/>
                </a:lnTo>
                <a:close/>
              </a:path>
              <a:path w="3138170" h="1713229">
                <a:moveTo>
                  <a:pt x="1314085" y="632460"/>
                </a:moveTo>
                <a:lnTo>
                  <a:pt x="1158240" y="0"/>
                </a:lnTo>
                <a:lnTo>
                  <a:pt x="525780" y="632460"/>
                </a:lnTo>
                <a:lnTo>
                  <a:pt x="527304" y="632460"/>
                </a:lnTo>
                <a:lnTo>
                  <a:pt x="527304" y="646176"/>
                </a:lnTo>
                <a:lnTo>
                  <a:pt x="530352" y="646176"/>
                </a:lnTo>
                <a:lnTo>
                  <a:pt x="1149096" y="27432"/>
                </a:lnTo>
                <a:lnTo>
                  <a:pt x="1149096" y="13716"/>
                </a:lnTo>
                <a:lnTo>
                  <a:pt x="1159764" y="16764"/>
                </a:lnTo>
                <a:lnTo>
                  <a:pt x="1159764" y="57549"/>
                </a:lnTo>
                <a:lnTo>
                  <a:pt x="1303020" y="646176"/>
                </a:lnTo>
                <a:lnTo>
                  <a:pt x="1309116" y="646176"/>
                </a:lnTo>
                <a:lnTo>
                  <a:pt x="1309116" y="632460"/>
                </a:lnTo>
                <a:lnTo>
                  <a:pt x="1314085" y="632460"/>
                </a:lnTo>
                <a:close/>
              </a:path>
              <a:path w="3138170" h="1713229">
                <a:moveTo>
                  <a:pt x="1159764" y="16764"/>
                </a:moveTo>
                <a:lnTo>
                  <a:pt x="1149096" y="13716"/>
                </a:lnTo>
                <a:lnTo>
                  <a:pt x="1151780" y="24747"/>
                </a:lnTo>
                <a:lnTo>
                  <a:pt x="1159764" y="16764"/>
                </a:lnTo>
                <a:close/>
              </a:path>
              <a:path w="3138170" h="1713229">
                <a:moveTo>
                  <a:pt x="1151780" y="24747"/>
                </a:moveTo>
                <a:lnTo>
                  <a:pt x="1149096" y="13716"/>
                </a:lnTo>
                <a:lnTo>
                  <a:pt x="1149096" y="27432"/>
                </a:lnTo>
                <a:lnTo>
                  <a:pt x="1151780" y="24747"/>
                </a:lnTo>
                <a:close/>
              </a:path>
              <a:path w="3138170" h="1713229">
                <a:moveTo>
                  <a:pt x="1159764" y="57549"/>
                </a:moveTo>
                <a:lnTo>
                  <a:pt x="1159764" y="16764"/>
                </a:lnTo>
                <a:lnTo>
                  <a:pt x="1151780" y="24747"/>
                </a:lnTo>
                <a:lnTo>
                  <a:pt x="1159764" y="57549"/>
                </a:lnTo>
                <a:close/>
              </a:path>
              <a:path w="3138170" h="1713229">
                <a:moveTo>
                  <a:pt x="1315212" y="637032"/>
                </a:moveTo>
                <a:lnTo>
                  <a:pt x="1314085" y="632460"/>
                </a:lnTo>
                <a:lnTo>
                  <a:pt x="1309116" y="632460"/>
                </a:lnTo>
                <a:lnTo>
                  <a:pt x="1315212" y="637032"/>
                </a:lnTo>
                <a:close/>
              </a:path>
              <a:path w="3138170" h="1713229">
                <a:moveTo>
                  <a:pt x="1315212" y="646176"/>
                </a:moveTo>
                <a:lnTo>
                  <a:pt x="1315212" y="637032"/>
                </a:lnTo>
                <a:lnTo>
                  <a:pt x="1309116" y="632460"/>
                </a:lnTo>
                <a:lnTo>
                  <a:pt x="1309116" y="646176"/>
                </a:lnTo>
                <a:lnTo>
                  <a:pt x="1315212" y="646176"/>
                </a:lnTo>
                <a:close/>
              </a:path>
              <a:path w="3138170" h="1713229">
                <a:moveTo>
                  <a:pt x="3137916" y="1712976"/>
                </a:moveTo>
                <a:lnTo>
                  <a:pt x="3137916" y="632460"/>
                </a:lnTo>
                <a:lnTo>
                  <a:pt x="1314085" y="632460"/>
                </a:lnTo>
                <a:lnTo>
                  <a:pt x="1315212" y="637032"/>
                </a:lnTo>
                <a:lnTo>
                  <a:pt x="1315212" y="646176"/>
                </a:lnTo>
                <a:lnTo>
                  <a:pt x="3124200" y="646176"/>
                </a:lnTo>
                <a:lnTo>
                  <a:pt x="3124200" y="638556"/>
                </a:lnTo>
                <a:lnTo>
                  <a:pt x="3130296" y="646176"/>
                </a:lnTo>
                <a:lnTo>
                  <a:pt x="3130296" y="1712976"/>
                </a:lnTo>
                <a:lnTo>
                  <a:pt x="3137916" y="1712976"/>
                </a:lnTo>
                <a:close/>
              </a:path>
              <a:path w="3138170" h="1713229">
                <a:moveTo>
                  <a:pt x="3130296" y="646176"/>
                </a:moveTo>
                <a:lnTo>
                  <a:pt x="3124200" y="638556"/>
                </a:lnTo>
                <a:lnTo>
                  <a:pt x="3124200" y="646176"/>
                </a:lnTo>
                <a:lnTo>
                  <a:pt x="3130296" y="646176"/>
                </a:lnTo>
                <a:close/>
              </a:path>
              <a:path w="3138170" h="1713229">
                <a:moveTo>
                  <a:pt x="3130296" y="1699260"/>
                </a:moveTo>
                <a:lnTo>
                  <a:pt x="3130296" y="646176"/>
                </a:lnTo>
                <a:lnTo>
                  <a:pt x="3124200" y="646176"/>
                </a:lnTo>
                <a:lnTo>
                  <a:pt x="3124200" y="1699260"/>
                </a:lnTo>
                <a:lnTo>
                  <a:pt x="3130296" y="1699260"/>
                </a:lnTo>
                <a:close/>
              </a:path>
              <a:path w="3138170" h="1713229">
                <a:moveTo>
                  <a:pt x="3130296" y="1712976"/>
                </a:moveTo>
                <a:lnTo>
                  <a:pt x="3130296" y="1699260"/>
                </a:lnTo>
                <a:lnTo>
                  <a:pt x="3124200" y="1705356"/>
                </a:lnTo>
                <a:lnTo>
                  <a:pt x="3124200" y="1712976"/>
                </a:lnTo>
                <a:lnTo>
                  <a:pt x="3130296" y="17129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145539" y="5333489"/>
            <a:ext cx="2698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F0000"/>
                </a:solidFill>
                <a:latin typeface="Arial"/>
                <a:cs typeface="Arial"/>
              </a:rPr>
              <a:t>Труди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(#1)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уноси жељену  вредност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1800" spc="-15" dirty="0">
                <a:solidFill>
                  <a:srgbClr val="7F0000"/>
                </a:solidFill>
                <a:latin typeface="Arial"/>
                <a:cs typeface="Arial"/>
              </a:rPr>
              <a:t>захтев 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за  </a:t>
            </a:r>
            <a:r>
              <a:rPr sz="1800" spc="-10" dirty="0">
                <a:solidFill>
                  <a:srgbClr val="7F0000"/>
                </a:solidFill>
                <a:latin typeface="Arial"/>
                <a:cs typeface="Arial"/>
              </a:rPr>
              <a:t>унос</a:t>
            </a:r>
            <a:r>
              <a:rPr sz="18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7F0000"/>
                </a:solidFill>
                <a:latin typeface="Arial"/>
                <a:cs typeface="Arial"/>
              </a:rPr>
              <a:t>PIN-</a:t>
            </a:r>
            <a:r>
              <a:rPr sz="1800" spc="-5" dirty="0">
                <a:solidFill>
                  <a:srgbClr val="7F0000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051304" y="3886199"/>
            <a:ext cx="363220" cy="245745"/>
          </a:xfrm>
          <a:custGeom>
            <a:avLst/>
            <a:gdLst/>
            <a:ahLst/>
            <a:cxnLst/>
            <a:rect l="l" t="t" r="r" b="b"/>
            <a:pathLst>
              <a:path w="363219" h="245745">
                <a:moveTo>
                  <a:pt x="362712" y="21336"/>
                </a:moveTo>
                <a:lnTo>
                  <a:pt x="353568" y="13716"/>
                </a:lnTo>
                <a:lnTo>
                  <a:pt x="254508" y="60960"/>
                </a:lnTo>
                <a:lnTo>
                  <a:pt x="236220" y="39624"/>
                </a:lnTo>
                <a:lnTo>
                  <a:pt x="204300" y="0"/>
                </a:lnTo>
                <a:lnTo>
                  <a:pt x="12845" y="0"/>
                </a:lnTo>
                <a:lnTo>
                  <a:pt x="7620" y="6096"/>
                </a:lnTo>
                <a:lnTo>
                  <a:pt x="0" y="50292"/>
                </a:lnTo>
                <a:lnTo>
                  <a:pt x="7620" y="108204"/>
                </a:lnTo>
                <a:lnTo>
                  <a:pt x="44196" y="173736"/>
                </a:lnTo>
                <a:lnTo>
                  <a:pt x="106680" y="216408"/>
                </a:lnTo>
                <a:lnTo>
                  <a:pt x="155448" y="237744"/>
                </a:lnTo>
                <a:lnTo>
                  <a:pt x="205740" y="245364"/>
                </a:lnTo>
                <a:lnTo>
                  <a:pt x="245364" y="234696"/>
                </a:lnTo>
                <a:lnTo>
                  <a:pt x="263652" y="220065"/>
                </a:lnTo>
                <a:lnTo>
                  <a:pt x="263652" y="79248"/>
                </a:lnTo>
                <a:lnTo>
                  <a:pt x="353568" y="39624"/>
                </a:lnTo>
                <a:lnTo>
                  <a:pt x="362712" y="21336"/>
                </a:lnTo>
                <a:close/>
              </a:path>
              <a:path w="363219" h="245745">
                <a:moveTo>
                  <a:pt x="281940" y="173736"/>
                </a:moveTo>
                <a:lnTo>
                  <a:pt x="277368" y="121920"/>
                </a:lnTo>
                <a:lnTo>
                  <a:pt x="263652" y="79248"/>
                </a:lnTo>
                <a:lnTo>
                  <a:pt x="263652" y="220065"/>
                </a:lnTo>
                <a:lnTo>
                  <a:pt x="268224" y="216408"/>
                </a:lnTo>
                <a:lnTo>
                  <a:pt x="281940" y="173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11908" y="3886199"/>
            <a:ext cx="323215" cy="329565"/>
          </a:xfrm>
          <a:custGeom>
            <a:avLst/>
            <a:gdLst/>
            <a:ahLst/>
            <a:cxnLst/>
            <a:rect l="l" t="t" r="r" b="b"/>
            <a:pathLst>
              <a:path w="323214" h="329564">
                <a:moveTo>
                  <a:pt x="323088" y="105156"/>
                </a:moveTo>
                <a:lnTo>
                  <a:pt x="323088" y="25908"/>
                </a:lnTo>
                <a:lnTo>
                  <a:pt x="318290" y="0"/>
                </a:lnTo>
                <a:lnTo>
                  <a:pt x="277368" y="0"/>
                </a:lnTo>
                <a:lnTo>
                  <a:pt x="277368" y="50292"/>
                </a:lnTo>
                <a:lnTo>
                  <a:pt x="268224" y="108204"/>
                </a:lnTo>
                <a:lnTo>
                  <a:pt x="251460" y="132588"/>
                </a:lnTo>
                <a:lnTo>
                  <a:pt x="187452" y="169164"/>
                </a:lnTo>
                <a:lnTo>
                  <a:pt x="120396" y="202692"/>
                </a:lnTo>
                <a:lnTo>
                  <a:pt x="89916" y="227076"/>
                </a:lnTo>
                <a:lnTo>
                  <a:pt x="30480" y="263652"/>
                </a:lnTo>
                <a:lnTo>
                  <a:pt x="12192" y="274320"/>
                </a:lnTo>
                <a:lnTo>
                  <a:pt x="0" y="300228"/>
                </a:lnTo>
                <a:lnTo>
                  <a:pt x="16764" y="324612"/>
                </a:lnTo>
                <a:lnTo>
                  <a:pt x="35052" y="329184"/>
                </a:lnTo>
                <a:lnTo>
                  <a:pt x="89916" y="313944"/>
                </a:lnTo>
                <a:lnTo>
                  <a:pt x="170688" y="263652"/>
                </a:lnTo>
                <a:lnTo>
                  <a:pt x="242316" y="202692"/>
                </a:lnTo>
                <a:lnTo>
                  <a:pt x="318516" y="132588"/>
                </a:lnTo>
                <a:lnTo>
                  <a:pt x="323088" y="105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20240" y="4165092"/>
            <a:ext cx="292735" cy="390525"/>
          </a:xfrm>
          <a:custGeom>
            <a:avLst/>
            <a:gdLst/>
            <a:ahLst/>
            <a:cxnLst/>
            <a:rect l="l" t="t" r="r" b="b"/>
            <a:pathLst>
              <a:path w="292735" h="390525">
                <a:moveTo>
                  <a:pt x="292608" y="53340"/>
                </a:moveTo>
                <a:lnTo>
                  <a:pt x="292608" y="10668"/>
                </a:lnTo>
                <a:lnTo>
                  <a:pt x="260604" y="0"/>
                </a:lnTo>
                <a:lnTo>
                  <a:pt x="192024" y="3048"/>
                </a:lnTo>
                <a:lnTo>
                  <a:pt x="134112" y="39624"/>
                </a:lnTo>
                <a:lnTo>
                  <a:pt x="48768" y="115824"/>
                </a:lnTo>
                <a:lnTo>
                  <a:pt x="4572" y="176784"/>
                </a:lnTo>
                <a:lnTo>
                  <a:pt x="0" y="198120"/>
                </a:lnTo>
                <a:lnTo>
                  <a:pt x="21336" y="237744"/>
                </a:lnTo>
                <a:lnTo>
                  <a:pt x="53340" y="249381"/>
                </a:lnTo>
                <a:lnTo>
                  <a:pt x="53340" y="205740"/>
                </a:lnTo>
                <a:lnTo>
                  <a:pt x="62484" y="166116"/>
                </a:lnTo>
                <a:lnTo>
                  <a:pt x="103632" y="115824"/>
                </a:lnTo>
                <a:lnTo>
                  <a:pt x="152400" y="85344"/>
                </a:lnTo>
                <a:lnTo>
                  <a:pt x="228600" y="64008"/>
                </a:lnTo>
                <a:lnTo>
                  <a:pt x="292608" y="53340"/>
                </a:lnTo>
                <a:close/>
              </a:path>
              <a:path w="292735" h="390525">
                <a:moveTo>
                  <a:pt x="260604" y="310896"/>
                </a:moveTo>
                <a:lnTo>
                  <a:pt x="237744" y="284988"/>
                </a:lnTo>
                <a:lnTo>
                  <a:pt x="184404" y="266700"/>
                </a:lnTo>
                <a:lnTo>
                  <a:pt x="120396" y="252984"/>
                </a:lnTo>
                <a:lnTo>
                  <a:pt x="67056" y="227076"/>
                </a:lnTo>
                <a:lnTo>
                  <a:pt x="53340" y="205740"/>
                </a:lnTo>
                <a:lnTo>
                  <a:pt x="53340" y="249381"/>
                </a:lnTo>
                <a:lnTo>
                  <a:pt x="71628" y="256032"/>
                </a:lnTo>
                <a:lnTo>
                  <a:pt x="134112" y="277368"/>
                </a:lnTo>
                <a:lnTo>
                  <a:pt x="184404" y="288036"/>
                </a:lnTo>
                <a:lnTo>
                  <a:pt x="205740" y="306324"/>
                </a:lnTo>
                <a:lnTo>
                  <a:pt x="205740" y="379476"/>
                </a:lnTo>
                <a:lnTo>
                  <a:pt x="233172" y="364236"/>
                </a:lnTo>
                <a:lnTo>
                  <a:pt x="251460" y="339852"/>
                </a:lnTo>
                <a:lnTo>
                  <a:pt x="260604" y="310896"/>
                </a:lnTo>
                <a:close/>
              </a:path>
              <a:path w="292735" h="390525">
                <a:moveTo>
                  <a:pt x="205740" y="379476"/>
                </a:moveTo>
                <a:lnTo>
                  <a:pt x="205740" y="306324"/>
                </a:lnTo>
                <a:lnTo>
                  <a:pt x="192024" y="332232"/>
                </a:lnTo>
                <a:lnTo>
                  <a:pt x="156972" y="361188"/>
                </a:lnTo>
                <a:lnTo>
                  <a:pt x="111252" y="364236"/>
                </a:lnTo>
                <a:lnTo>
                  <a:pt x="80772" y="353568"/>
                </a:lnTo>
                <a:lnTo>
                  <a:pt x="62484" y="364236"/>
                </a:lnTo>
                <a:lnTo>
                  <a:pt x="67056" y="379476"/>
                </a:lnTo>
                <a:lnTo>
                  <a:pt x="103632" y="390144"/>
                </a:lnTo>
                <a:lnTo>
                  <a:pt x="156972" y="390144"/>
                </a:lnTo>
                <a:lnTo>
                  <a:pt x="205740" y="3794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7983" y="4146804"/>
            <a:ext cx="274320" cy="480059"/>
          </a:xfrm>
          <a:custGeom>
            <a:avLst/>
            <a:gdLst/>
            <a:ahLst/>
            <a:cxnLst/>
            <a:rect l="l" t="t" r="r" b="b"/>
            <a:pathLst>
              <a:path w="274319" h="480060">
                <a:moveTo>
                  <a:pt x="36576" y="453063"/>
                </a:moveTo>
                <a:lnTo>
                  <a:pt x="36576" y="289560"/>
                </a:lnTo>
                <a:lnTo>
                  <a:pt x="13716" y="361188"/>
                </a:lnTo>
                <a:lnTo>
                  <a:pt x="0" y="400812"/>
                </a:lnTo>
                <a:lnTo>
                  <a:pt x="9144" y="437388"/>
                </a:lnTo>
                <a:lnTo>
                  <a:pt x="36576" y="453063"/>
                </a:lnTo>
                <a:close/>
              </a:path>
              <a:path w="274319" h="480060">
                <a:moveTo>
                  <a:pt x="274320" y="368808"/>
                </a:moveTo>
                <a:lnTo>
                  <a:pt x="269748" y="300228"/>
                </a:lnTo>
                <a:lnTo>
                  <a:pt x="243840" y="219456"/>
                </a:lnTo>
                <a:lnTo>
                  <a:pt x="239268" y="150876"/>
                </a:lnTo>
                <a:lnTo>
                  <a:pt x="211836" y="60960"/>
                </a:lnTo>
                <a:lnTo>
                  <a:pt x="179832" y="18288"/>
                </a:lnTo>
                <a:lnTo>
                  <a:pt x="112776" y="0"/>
                </a:lnTo>
                <a:lnTo>
                  <a:pt x="44196" y="7620"/>
                </a:lnTo>
                <a:lnTo>
                  <a:pt x="13716" y="54864"/>
                </a:lnTo>
                <a:lnTo>
                  <a:pt x="18288" y="112776"/>
                </a:lnTo>
                <a:lnTo>
                  <a:pt x="36576" y="205740"/>
                </a:lnTo>
                <a:lnTo>
                  <a:pt x="36576" y="453063"/>
                </a:lnTo>
                <a:lnTo>
                  <a:pt x="41148" y="455676"/>
                </a:lnTo>
                <a:lnTo>
                  <a:pt x="80772" y="473964"/>
                </a:lnTo>
                <a:lnTo>
                  <a:pt x="121920" y="480060"/>
                </a:lnTo>
                <a:lnTo>
                  <a:pt x="170688" y="480060"/>
                </a:lnTo>
                <a:lnTo>
                  <a:pt x="230124" y="443484"/>
                </a:lnTo>
                <a:lnTo>
                  <a:pt x="274320" y="3688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77211" y="4536948"/>
            <a:ext cx="207645" cy="695325"/>
          </a:xfrm>
          <a:custGeom>
            <a:avLst/>
            <a:gdLst/>
            <a:ahLst/>
            <a:cxnLst/>
            <a:rect l="l" t="t" r="r" b="b"/>
            <a:pathLst>
              <a:path w="207644" h="695325">
                <a:moveTo>
                  <a:pt x="99060" y="594360"/>
                </a:moveTo>
                <a:lnTo>
                  <a:pt x="99060" y="531876"/>
                </a:lnTo>
                <a:lnTo>
                  <a:pt x="89916" y="560832"/>
                </a:lnTo>
                <a:lnTo>
                  <a:pt x="27432" y="603504"/>
                </a:lnTo>
                <a:lnTo>
                  <a:pt x="0" y="658368"/>
                </a:lnTo>
                <a:lnTo>
                  <a:pt x="4572" y="676656"/>
                </a:lnTo>
                <a:lnTo>
                  <a:pt x="53340" y="694944"/>
                </a:lnTo>
                <a:lnTo>
                  <a:pt x="67056" y="687324"/>
                </a:lnTo>
                <a:lnTo>
                  <a:pt x="71628" y="655320"/>
                </a:lnTo>
                <a:lnTo>
                  <a:pt x="85344" y="608076"/>
                </a:lnTo>
                <a:lnTo>
                  <a:pt x="99060" y="594360"/>
                </a:lnTo>
                <a:close/>
              </a:path>
              <a:path w="207644" h="695325">
                <a:moveTo>
                  <a:pt x="112776" y="582795"/>
                </a:moveTo>
                <a:lnTo>
                  <a:pt x="112776" y="292608"/>
                </a:lnTo>
                <a:lnTo>
                  <a:pt x="94488" y="379476"/>
                </a:lnTo>
                <a:lnTo>
                  <a:pt x="89916" y="480060"/>
                </a:lnTo>
                <a:lnTo>
                  <a:pt x="99060" y="531876"/>
                </a:lnTo>
                <a:lnTo>
                  <a:pt x="99060" y="594360"/>
                </a:lnTo>
                <a:lnTo>
                  <a:pt x="108204" y="585216"/>
                </a:lnTo>
                <a:lnTo>
                  <a:pt x="112776" y="582795"/>
                </a:lnTo>
                <a:close/>
              </a:path>
              <a:path w="207644" h="695325">
                <a:moveTo>
                  <a:pt x="207264" y="86868"/>
                </a:moveTo>
                <a:lnTo>
                  <a:pt x="198120" y="10668"/>
                </a:lnTo>
                <a:lnTo>
                  <a:pt x="144780" y="0"/>
                </a:lnTo>
                <a:lnTo>
                  <a:pt x="112776" y="10668"/>
                </a:lnTo>
                <a:lnTo>
                  <a:pt x="99060" y="47244"/>
                </a:lnTo>
                <a:lnTo>
                  <a:pt x="112776" y="245364"/>
                </a:lnTo>
                <a:lnTo>
                  <a:pt x="112776" y="582795"/>
                </a:lnTo>
                <a:lnTo>
                  <a:pt x="124968" y="576340"/>
                </a:lnTo>
                <a:lnTo>
                  <a:pt x="124968" y="466344"/>
                </a:lnTo>
                <a:lnTo>
                  <a:pt x="134112" y="376428"/>
                </a:lnTo>
                <a:lnTo>
                  <a:pt x="166116" y="271272"/>
                </a:lnTo>
                <a:lnTo>
                  <a:pt x="198120" y="187452"/>
                </a:lnTo>
                <a:lnTo>
                  <a:pt x="207264" y="86868"/>
                </a:lnTo>
                <a:close/>
              </a:path>
              <a:path w="207644" h="695325">
                <a:moveTo>
                  <a:pt x="161544" y="539496"/>
                </a:moveTo>
                <a:lnTo>
                  <a:pt x="149352" y="521208"/>
                </a:lnTo>
                <a:lnTo>
                  <a:pt x="134112" y="510540"/>
                </a:lnTo>
                <a:lnTo>
                  <a:pt x="124968" y="466344"/>
                </a:lnTo>
                <a:lnTo>
                  <a:pt x="124968" y="576340"/>
                </a:lnTo>
                <a:lnTo>
                  <a:pt x="134112" y="571500"/>
                </a:lnTo>
                <a:lnTo>
                  <a:pt x="156972" y="553212"/>
                </a:lnTo>
                <a:lnTo>
                  <a:pt x="161544" y="539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2764" y="4536948"/>
            <a:ext cx="341630" cy="585470"/>
          </a:xfrm>
          <a:custGeom>
            <a:avLst/>
            <a:gdLst/>
            <a:ahLst/>
            <a:cxnLst/>
            <a:rect l="l" t="t" r="r" b="b"/>
            <a:pathLst>
              <a:path w="341630" h="585470">
                <a:moveTo>
                  <a:pt x="111252" y="115824"/>
                </a:moveTo>
                <a:lnTo>
                  <a:pt x="111252" y="86868"/>
                </a:lnTo>
                <a:lnTo>
                  <a:pt x="102108" y="28956"/>
                </a:lnTo>
                <a:lnTo>
                  <a:pt x="62484" y="0"/>
                </a:lnTo>
                <a:lnTo>
                  <a:pt x="4572" y="4572"/>
                </a:lnTo>
                <a:lnTo>
                  <a:pt x="0" y="28956"/>
                </a:lnTo>
                <a:lnTo>
                  <a:pt x="4572" y="83820"/>
                </a:lnTo>
                <a:lnTo>
                  <a:pt x="57912" y="227076"/>
                </a:lnTo>
                <a:lnTo>
                  <a:pt x="85344" y="310896"/>
                </a:lnTo>
                <a:lnTo>
                  <a:pt x="94488" y="382524"/>
                </a:lnTo>
                <a:lnTo>
                  <a:pt x="94488" y="537210"/>
                </a:lnTo>
                <a:lnTo>
                  <a:pt x="106680" y="540258"/>
                </a:lnTo>
                <a:lnTo>
                  <a:pt x="106680" y="202692"/>
                </a:lnTo>
                <a:lnTo>
                  <a:pt x="111252" y="115824"/>
                </a:lnTo>
                <a:close/>
              </a:path>
              <a:path w="341630" h="585470">
                <a:moveTo>
                  <a:pt x="94488" y="537210"/>
                </a:moveTo>
                <a:lnTo>
                  <a:pt x="94488" y="440436"/>
                </a:lnTo>
                <a:lnTo>
                  <a:pt x="80772" y="484632"/>
                </a:lnTo>
                <a:lnTo>
                  <a:pt x="67056" y="498348"/>
                </a:lnTo>
                <a:lnTo>
                  <a:pt x="67056" y="513588"/>
                </a:lnTo>
                <a:lnTo>
                  <a:pt x="85344" y="534924"/>
                </a:lnTo>
                <a:lnTo>
                  <a:pt x="94488" y="537210"/>
                </a:lnTo>
                <a:close/>
              </a:path>
              <a:path w="341630" h="585470">
                <a:moveTo>
                  <a:pt x="131064" y="379476"/>
                </a:moveTo>
                <a:lnTo>
                  <a:pt x="106680" y="202692"/>
                </a:lnTo>
                <a:lnTo>
                  <a:pt x="106680" y="540258"/>
                </a:lnTo>
                <a:lnTo>
                  <a:pt x="115824" y="542544"/>
                </a:lnTo>
                <a:lnTo>
                  <a:pt x="115824" y="487680"/>
                </a:lnTo>
                <a:lnTo>
                  <a:pt x="124968" y="448056"/>
                </a:lnTo>
                <a:lnTo>
                  <a:pt x="131064" y="379476"/>
                </a:lnTo>
                <a:close/>
              </a:path>
              <a:path w="341630" h="585470">
                <a:moveTo>
                  <a:pt x="341376" y="534924"/>
                </a:moveTo>
                <a:lnTo>
                  <a:pt x="323088" y="521208"/>
                </a:lnTo>
                <a:lnTo>
                  <a:pt x="246888" y="513588"/>
                </a:lnTo>
                <a:lnTo>
                  <a:pt x="161544" y="513588"/>
                </a:lnTo>
                <a:lnTo>
                  <a:pt x="124968" y="509016"/>
                </a:lnTo>
                <a:lnTo>
                  <a:pt x="115824" y="487680"/>
                </a:lnTo>
                <a:lnTo>
                  <a:pt x="115824" y="542544"/>
                </a:lnTo>
                <a:lnTo>
                  <a:pt x="166116" y="542544"/>
                </a:lnTo>
                <a:lnTo>
                  <a:pt x="256032" y="560832"/>
                </a:lnTo>
                <a:lnTo>
                  <a:pt x="281940" y="585216"/>
                </a:lnTo>
                <a:lnTo>
                  <a:pt x="323088" y="571500"/>
                </a:lnTo>
                <a:lnTo>
                  <a:pt x="341376" y="534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Rectangle 76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5787" y="1226311"/>
            <a:ext cx="6870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Безбедност шифарског</a:t>
            </a:r>
            <a:r>
              <a:rPr spc="-35" dirty="0"/>
              <a:t> </a:t>
            </a:r>
            <a:r>
              <a:rPr spc="-5" dirty="0"/>
              <a:t>система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21739" y="2082799"/>
            <a:ext cx="7567930" cy="39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4897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Шифарски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spc="65" dirty="0">
                <a:solidFill>
                  <a:srgbClr val="7F0000"/>
                </a:solidFill>
                <a:latin typeface="Arial"/>
                <a:cs typeface="Arial"/>
              </a:rPr>
              <a:t>безбедан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ако је најбољи  познати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напад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потпуна претрага</a:t>
            </a:r>
            <a:r>
              <a:rPr sz="2400" spc="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кључева.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Шифарски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spc="60" dirty="0">
                <a:solidFill>
                  <a:srgbClr val="7F0000"/>
                </a:solidFill>
                <a:latin typeface="Arial"/>
                <a:cs typeface="Arial"/>
              </a:rPr>
              <a:t>небезбедан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ако није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отпоран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било који облик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скраћеног</a:t>
            </a:r>
            <a:r>
              <a:rPr sz="2400" spc="-5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напада.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Следи: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несигуран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може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отпорнији</a:t>
            </a:r>
            <a:r>
              <a:rPr sz="2400" spc="-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</a:t>
            </a:r>
            <a:endParaRPr sz="2400">
              <a:latin typeface="Arial"/>
              <a:cs typeface="Arial"/>
            </a:endParaRPr>
          </a:p>
          <a:p>
            <a:pPr marL="756285" marR="466090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„разбијање″ од безбедног система са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малим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простором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кључева!</a:t>
            </a:r>
            <a:endParaRPr sz="2400">
              <a:latin typeface="Arial"/>
              <a:cs typeface="Arial"/>
            </a:endParaRPr>
          </a:p>
          <a:p>
            <a:pPr marL="756285" marR="18859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безбедан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имати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довољно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велики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простор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кључева!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9591" y="1110487"/>
            <a:ext cx="8380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Безбедност шифарског система</a:t>
            </a:r>
            <a:r>
              <a:rPr spc="-30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1857247"/>
            <a:ext cx="7568565" cy="48901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Зашто се безбедност дефинише на овакав</a:t>
            </a:r>
            <a:r>
              <a:rPr sz="24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начин?</a:t>
            </a:r>
            <a:endParaRPr sz="2400">
              <a:latin typeface="Arial"/>
              <a:cs typeface="Arial"/>
            </a:endParaRPr>
          </a:p>
          <a:p>
            <a:pPr marL="355600" marR="416559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Величина простора кључа је полазна основа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претпоставку о степену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безбедности.</a:t>
            </a:r>
            <a:endParaRPr sz="2400">
              <a:latin typeface="Arial"/>
              <a:cs typeface="Arial"/>
            </a:endParaRPr>
          </a:p>
          <a:p>
            <a:pPr marL="355600" marR="491490" indent="-342900">
              <a:lnSpc>
                <a:spcPts val="259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Уколико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напад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захтева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мање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посла од потпуне  претраге кључева онда је претпоставка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лоша!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Безбедност шифарског система није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егзактна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lr>
                <a:srgbClr val="B73122"/>
              </a:buClr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Заснива се на претпоставкама.</a:t>
            </a:r>
            <a:endParaRPr sz="2400">
              <a:latin typeface="Arial"/>
              <a:cs typeface="Arial"/>
            </a:endParaRPr>
          </a:p>
          <a:p>
            <a:pPr marL="355600" marR="369570" indent="-342900">
              <a:lnSpc>
                <a:spcPts val="259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ли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довољно безбедан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одређену  примену?</a:t>
            </a:r>
            <a:endParaRPr sz="2400">
              <a:latin typeface="Arial"/>
              <a:cs typeface="Arial"/>
            </a:endParaRPr>
          </a:p>
          <a:p>
            <a:pPr marL="756285" marR="389255" lvl="1" indent="-286385">
              <a:lnSpc>
                <a:spcPts val="259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Колико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дуго информација треба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остане  поверљива (упоредити са временом потпуне  претраге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)</a:t>
            </a:r>
            <a:endParaRPr sz="2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250"/>
              </a:spcBef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–</a:t>
            </a:r>
            <a:r>
              <a:rPr sz="2400" spc="24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Цена,....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142" y="1107439"/>
            <a:ext cx="34359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Крип</a:t>
            </a:r>
            <a:r>
              <a:rPr sz="4400" spc="-5" dirty="0"/>
              <a:t>т</a:t>
            </a:r>
            <a:r>
              <a:rPr sz="4400" dirty="0"/>
              <a:t>оло</a:t>
            </a:r>
            <a:r>
              <a:rPr sz="4400" spc="-5" dirty="0"/>
              <a:t>г</a:t>
            </a:r>
            <a:r>
              <a:rPr sz="4400" dirty="0"/>
              <a:t>ија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9339" y="2611626"/>
            <a:ext cx="3654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  <a:tab pos="2167255" algn="l"/>
              </a:tabLst>
            </a:pPr>
            <a:r>
              <a:rPr sz="3200" spc="-5" dirty="0">
                <a:latin typeface="Arial"/>
                <a:cs typeface="Arial"/>
              </a:rPr>
              <a:t>Κρυπτός	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сакрити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9339" y="3099916"/>
            <a:ext cx="1619885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Λογία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γ</a:t>
            </a:r>
            <a:r>
              <a:rPr sz="3200" spc="-5" dirty="0">
                <a:latin typeface="Arial"/>
                <a:cs typeface="Arial"/>
              </a:rPr>
              <a:t>ράφω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225798" y="3099916"/>
            <a:ext cx="131635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наука  </a:t>
            </a:r>
            <a:r>
              <a:rPr sz="3200" spc="5" dirty="0">
                <a:solidFill>
                  <a:srgbClr val="7F0000"/>
                </a:solidFill>
                <a:latin typeface="Arial"/>
                <a:cs typeface="Arial"/>
              </a:rPr>
              <a:t>п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с</a:t>
            </a: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ат</a:t>
            </a:r>
            <a:r>
              <a:rPr sz="320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dirty="0"/>
              <a:t>Tеоријска</a:t>
            </a:r>
            <a:r>
              <a:rPr spc="-75" dirty="0"/>
              <a:t> </a:t>
            </a:r>
            <a:r>
              <a:rPr spc="-5" dirty="0"/>
              <a:t>криптоанализа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081275"/>
            <a:ext cx="8025130" cy="4001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8041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Претпоставимо да шифарски систем има  кључ дижине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бита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Онда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простор кључа (број могућих кључева)</a:t>
            </a:r>
            <a:r>
              <a:rPr sz="2400" spc="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endParaRPr sz="2400" baseline="24305">
              <a:latin typeface="Arial"/>
              <a:cs typeface="Arial"/>
            </a:endParaRPr>
          </a:p>
          <a:p>
            <a:pPr marL="355600" marR="37211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 просеку, за потпуну претрагу Труди треба  да тестира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/2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=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99</a:t>
            </a:r>
            <a:r>
              <a:rPr sz="2775" spc="359" baseline="255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</a:t>
            </a:r>
            <a:endParaRPr sz="2800">
              <a:latin typeface="Arial"/>
              <a:cs typeface="Arial"/>
            </a:endParaRPr>
          </a:p>
          <a:p>
            <a:pPr marL="355600" marR="73152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Труди може да тестира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30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у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секунди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Тада ће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пронаћи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прави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 за</a:t>
            </a:r>
            <a:r>
              <a:rPr sz="24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приближно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19 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х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10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12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година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(окo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37.4 трилиoна</a:t>
            </a:r>
            <a:r>
              <a:rPr sz="2400" spc="-2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гoдинa)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5683" y="1415287"/>
            <a:ext cx="6909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Tеоријска </a:t>
            </a:r>
            <a:r>
              <a:rPr spc="-5" dirty="0"/>
              <a:t>криптоанализа</a:t>
            </a:r>
            <a:r>
              <a:rPr spc="-105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081275"/>
            <a:ext cx="7465695" cy="4440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0979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Претпоставимо да шифарски систем има  кључ дижине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r>
              <a:rPr sz="2800" spc="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бита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Простор кључа је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endParaRPr sz="2400" baseline="24305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Претпоставимо да постоји скраћени напад  који посао претраге своди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претрагу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60 </a:t>
            </a:r>
            <a:r>
              <a:rPr sz="185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Труди тестира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30</a:t>
            </a:r>
            <a:r>
              <a:rPr sz="2775" spc="397" baseline="255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кључева/секунди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Пронаћи ће прави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 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3.4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године</a:t>
            </a:r>
            <a:endParaRPr sz="2400">
              <a:latin typeface="Arial"/>
              <a:cs typeface="Arial"/>
            </a:endParaRPr>
          </a:p>
          <a:p>
            <a:pPr marL="756285" marR="142176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Достижно,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неким случајевима чак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прихватљиво!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6435" y="1003807"/>
            <a:ext cx="7142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Tеоријска </a:t>
            </a:r>
            <a:r>
              <a:rPr spc="-5" dirty="0"/>
              <a:t>криптоанализа</a:t>
            </a:r>
            <a:r>
              <a:rPr spc="-100" dirty="0"/>
              <a:t> </a:t>
            </a:r>
            <a:r>
              <a:rPr sz="2800" spc="135" dirty="0">
                <a:solidFill>
                  <a:srgbClr val="7F7F7F"/>
                </a:solidFill>
              </a:rPr>
              <a:t>наставак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1995931"/>
            <a:ext cx="7987030" cy="4062729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499745" indent="-342900">
              <a:lnSpc>
                <a:spcPct val="8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Претпоставимо да криптосистем има кључ  дужине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бита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ts val="287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Тада је простор кључева величине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400" spc="-7" baseline="24305" dirty="0">
                <a:solidFill>
                  <a:srgbClr val="7F0000"/>
                </a:solidFill>
                <a:latin typeface="Arial"/>
                <a:cs typeface="Arial"/>
              </a:rPr>
              <a:t>100</a:t>
            </a:r>
            <a:endParaRPr sz="2400" baseline="24305">
              <a:latin typeface="Arial"/>
              <a:cs typeface="Arial"/>
            </a:endParaRPr>
          </a:p>
          <a:p>
            <a:pPr marL="355600" marR="53975" indent="-342900">
              <a:lnSpc>
                <a:spcPct val="80000"/>
              </a:lnSpc>
              <a:spcBef>
                <a:spcPts val="66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Претпоставимо да постоји скраћени напад  који захтева “посао” еквивалентан тестирању  око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80</a:t>
            </a:r>
            <a:r>
              <a:rPr sz="2775" spc="359" baseline="255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</a:t>
            </a:r>
            <a:endParaRPr sz="2800">
              <a:latin typeface="Arial"/>
              <a:cs typeface="Arial"/>
            </a:endParaRPr>
          </a:p>
          <a:p>
            <a:pPr marL="355600" marR="693420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Ако Труди може да тестира 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2</a:t>
            </a:r>
            <a:r>
              <a:rPr sz="2775" spc="7" baseline="25525" dirty="0">
                <a:solidFill>
                  <a:srgbClr val="7F0000"/>
                </a:solidFill>
                <a:latin typeface="Arial"/>
                <a:cs typeface="Arial"/>
              </a:rPr>
              <a:t>30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кључева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у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секунди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Тада ће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пронаћи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 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36 милиона година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Ово је знатно боље од 37 трилиона, али 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даље  практично тешко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изводљиво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56278" y="1459483"/>
            <a:ext cx="3543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73122"/>
                </a:solidFill>
                <a:latin typeface="Arial"/>
                <a:cs typeface="Arial"/>
              </a:rPr>
              <a:t>Хвала </a:t>
            </a:r>
            <a:r>
              <a:rPr sz="3600" dirty="0">
                <a:solidFill>
                  <a:srgbClr val="B73122"/>
                </a:solidFill>
                <a:latin typeface="Arial"/>
                <a:cs typeface="Arial"/>
              </a:rPr>
              <a:t>на</a:t>
            </a:r>
            <a:r>
              <a:rPr sz="3600" spc="-80" dirty="0">
                <a:solidFill>
                  <a:srgbClr val="B73122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B73122"/>
                </a:solidFill>
                <a:latin typeface="Arial"/>
                <a:cs typeface="Arial"/>
              </a:rPr>
              <a:t>пажњи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3881" y="453643"/>
            <a:ext cx="28365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23299"/>
                </a:solidFill>
              </a:rPr>
              <a:t>Криптологија</a:t>
            </a:r>
            <a:r>
              <a:rPr sz="3200" spc="-110" dirty="0">
                <a:solidFill>
                  <a:srgbClr val="323299"/>
                </a:solidFill>
              </a:rPr>
              <a:t> </a:t>
            </a:r>
            <a:r>
              <a:rPr sz="3200" dirty="0">
                <a:solidFill>
                  <a:srgbClr val="323299"/>
                </a:solidFill>
              </a:rPr>
              <a:t>1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457200" y="2209800"/>
            <a:ext cx="9143999" cy="510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79124" y="7005317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Lucida Sans Unicode"/>
                <a:cs typeface="Lucida Sans Unicode"/>
              </a:rPr>
              <a:t>23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3886200"/>
            <a:ext cx="9143999" cy="2232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33518" y="6139685"/>
            <a:ext cx="1700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B73122"/>
                </a:solidFill>
                <a:latin typeface="Arial"/>
                <a:cs typeface="Arial"/>
              </a:rPr>
              <a:t>Питања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6047" y="623454"/>
            <a:ext cx="9015152" cy="565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2682" y="1034287"/>
            <a:ext cx="1651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Подела</a:t>
            </a:r>
          </a:p>
        </p:txBody>
      </p:sp>
      <p:sp>
        <p:nvSpPr>
          <p:cNvPr id="4" name="object 4"/>
          <p:cNvSpPr/>
          <p:nvPr/>
        </p:nvSpPr>
        <p:spPr>
          <a:xfrm>
            <a:off x="1595628" y="1900427"/>
            <a:ext cx="6944995" cy="848994"/>
          </a:xfrm>
          <a:custGeom>
            <a:avLst/>
            <a:gdLst/>
            <a:ahLst/>
            <a:cxnLst/>
            <a:rect l="l" t="t" r="r" b="b"/>
            <a:pathLst>
              <a:path w="6944995" h="848994">
                <a:moveTo>
                  <a:pt x="6944868" y="848868"/>
                </a:moveTo>
                <a:lnTo>
                  <a:pt x="6944868" y="0"/>
                </a:lnTo>
                <a:lnTo>
                  <a:pt x="0" y="0"/>
                </a:lnTo>
                <a:lnTo>
                  <a:pt x="0" y="848868"/>
                </a:lnTo>
                <a:lnTo>
                  <a:pt x="4572" y="8488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6934200" y="10668"/>
                </a:lnTo>
                <a:lnTo>
                  <a:pt x="6934200" y="4572"/>
                </a:lnTo>
                <a:lnTo>
                  <a:pt x="6938772" y="10668"/>
                </a:lnTo>
                <a:lnTo>
                  <a:pt x="6938772" y="848868"/>
                </a:lnTo>
                <a:lnTo>
                  <a:pt x="6944868" y="848868"/>
                </a:lnTo>
                <a:close/>
              </a:path>
              <a:path w="6944995" h="848994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6944995" h="848994">
                <a:moveTo>
                  <a:pt x="10668" y="8382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838200"/>
                </a:lnTo>
                <a:lnTo>
                  <a:pt x="10668" y="838200"/>
                </a:lnTo>
                <a:close/>
              </a:path>
              <a:path w="6944995" h="848994">
                <a:moveTo>
                  <a:pt x="6938772" y="838200"/>
                </a:moveTo>
                <a:lnTo>
                  <a:pt x="4572" y="838200"/>
                </a:lnTo>
                <a:lnTo>
                  <a:pt x="10668" y="842772"/>
                </a:lnTo>
                <a:lnTo>
                  <a:pt x="10668" y="848868"/>
                </a:lnTo>
                <a:lnTo>
                  <a:pt x="6934200" y="848868"/>
                </a:lnTo>
                <a:lnTo>
                  <a:pt x="6934200" y="842772"/>
                </a:lnTo>
                <a:lnTo>
                  <a:pt x="6938772" y="838200"/>
                </a:lnTo>
                <a:close/>
              </a:path>
              <a:path w="6944995" h="848994">
                <a:moveTo>
                  <a:pt x="10668" y="848868"/>
                </a:moveTo>
                <a:lnTo>
                  <a:pt x="10668" y="842772"/>
                </a:lnTo>
                <a:lnTo>
                  <a:pt x="4572" y="838200"/>
                </a:lnTo>
                <a:lnTo>
                  <a:pt x="4572" y="848868"/>
                </a:lnTo>
                <a:lnTo>
                  <a:pt x="10668" y="848868"/>
                </a:lnTo>
                <a:close/>
              </a:path>
              <a:path w="6944995" h="848994">
                <a:moveTo>
                  <a:pt x="6938772" y="10668"/>
                </a:moveTo>
                <a:lnTo>
                  <a:pt x="6934200" y="4572"/>
                </a:lnTo>
                <a:lnTo>
                  <a:pt x="6934200" y="10668"/>
                </a:lnTo>
                <a:lnTo>
                  <a:pt x="6938772" y="10668"/>
                </a:lnTo>
                <a:close/>
              </a:path>
              <a:path w="6944995" h="848994">
                <a:moveTo>
                  <a:pt x="6938772" y="838200"/>
                </a:moveTo>
                <a:lnTo>
                  <a:pt x="6938772" y="10668"/>
                </a:lnTo>
                <a:lnTo>
                  <a:pt x="6934200" y="10668"/>
                </a:lnTo>
                <a:lnTo>
                  <a:pt x="6934200" y="838200"/>
                </a:lnTo>
                <a:lnTo>
                  <a:pt x="6938772" y="838200"/>
                </a:lnTo>
                <a:close/>
              </a:path>
              <a:path w="6944995" h="848994">
                <a:moveTo>
                  <a:pt x="6938772" y="848868"/>
                </a:moveTo>
                <a:lnTo>
                  <a:pt x="6938772" y="838200"/>
                </a:lnTo>
                <a:lnTo>
                  <a:pt x="6934200" y="842772"/>
                </a:lnTo>
                <a:lnTo>
                  <a:pt x="6934200" y="848868"/>
                </a:lnTo>
                <a:lnTo>
                  <a:pt x="6938772" y="8488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7371" y="1925827"/>
            <a:ext cx="5956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7F0000"/>
                </a:solidFill>
                <a:latin typeface="Arial"/>
                <a:cs typeface="Arial"/>
              </a:rPr>
              <a:t>Заштита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тајности</a:t>
            </a:r>
            <a:r>
              <a:rPr sz="32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7F0000"/>
                </a:solidFill>
                <a:latin typeface="Arial"/>
                <a:cs typeface="Arial"/>
              </a:rPr>
              <a:t>комуникација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0828" y="3500628"/>
            <a:ext cx="3363595" cy="386080"/>
          </a:xfrm>
          <a:custGeom>
            <a:avLst/>
            <a:gdLst/>
            <a:ahLst/>
            <a:cxnLst/>
            <a:rect l="l" t="t" r="r" b="b"/>
            <a:pathLst>
              <a:path w="3363595" h="386079">
                <a:moveTo>
                  <a:pt x="3363468" y="385571"/>
                </a:moveTo>
                <a:lnTo>
                  <a:pt x="3363468" y="0"/>
                </a:lnTo>
                <a:lnTo>
                  <a:pt x="0" y="0"/>
                </a:lnTo>
                <a:lnTo>
                  <a:pt x="0" y="385571"/>
                </a:lnTo>
                <a:lnTo>
                  <a:pt x="4572" y="3855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352800" y="10668"/>
                </a:lnTo>
                <a:lnTo>
                  <a:pt x="3352800" y="4572"/>
                </a:lnTo>
                <a:lnTo>
                  <a:pt x="3357372" y="10668"/>
                </a:lnTo>
                <a:lnTo>
                  <a:pt x="3357372" y="385571"/>
                </a:lnTo>
                <a:lnTo>
                  <a:pt x="3363468" y="385571"/>
                </a:lnTo>
                <a:close/>
              </a:path>
              <a:path w="3363595" h="3860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363595" h="386079">
                <a:moveTo>
                  <a:pt x="10668" y="3855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85571"/>
                </a:lnTo>
                <a:lnTo>
                  <a:pt x="10668" y="385571"/>
                </a:lnTo>
                <a:close/>
              </a:path>
              <a:path w="3363595" h="386079">
                <a:moveTo>
                  <a:pt x="3357372" y="10668"/>
                </a:moveTo>
                <a:lnTo>
                  <a:pt x="3352800" y="4572"/>
                </a:lnTo>
                <a:lnTo>
                  <a:pt x="3352800" y="10668"/>
                </a:lnTo>
                <a:lnTo>
                  <a:pt x="3357372" y="10668"/>
                </a:lnTo>
                <a:close/>
              </a:path>
              <a:path w="3363595" h="386079">
                <a:moveTo>
                  <a:pt x="3357372" y="385571"/>
                </a:moveTo>
                <a:lnTo>
                  <a:pt x="3357372" y="10668"/>
                </a:lnTo>
                <a:lnTo>
                  <a:pt x="3352800" y="10668"/>
                </a:lnTo>
                <a:lnTo>
                  <a:pt x="3352800" y="385571"/>
                </a:lnTo>
                <a:lnTo>
                  <a:pt x="3357372" y="385571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4139" y="3529074"/>
            <a:ext cx="26466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Стеганографија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7800" y="3505200"/>
            <a:ext cx="3048000" cy="381000"/>
          </a:xfrm>
          <a:custGeom>
            <a:avLst/>
            <a:gdLst/>
            <a:ahLst/>
            <a:cxnLst/>
            <a:rect l="l" t="t" r="r" b="b"/>
            <a:pathLst>
              <a:path w="3048000" h="381000">
                <a:moveTo>
                  <a:pt x="0" y="0"/>
                </a:moveTo>
                <a:lnTo>
                  <a:pt x="0" y="380999"/>
                </a:lnTo>
                <a:lnTo>
                  <a:pt x="3048000" y="380999"/>
                </a:lnTo>
                <a:lnTo>
                  <a:pt x="304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3228" y="3500628"/>
            <a:ext cx="3058795" cy="386080"/>
          </a:xfrm>
          <a:custGeom>
            <a:avLst/>
            <a:gdLst/>
            <a:ahLst/>
            <a:cxnLst/>
            <a:rect l="l" t="t" r="r" b="b"/>
            <a:pathLst>
              <a:path w="3058795" h="386079">
                <a:moveTo>
                  <a:pt x="3058668" y="385571"/>
                </a:moveTo>
                <a:lnTo>
                  <a:pt x="3058668" y="0"/>
                </a:lnTo>
                <a:lnTo>
                  <a:pt x="0" y="0"/>
                </a:lnTo>
                <a:lnTo>
                  <a:pt x="0" y="385571"/>
                </a:lnTo>
                <a:lnTo>
                  <a:pt x="4572" y="385571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048000" y="10668"/>
                </a:lnTo>
                <a:lnTo>
                  <a:pt x="3048000" y="4572"/>
                </a:lnTo>
                <a:lnTo>
                  <a:pt x="3052572" y="10668"/>
                </a:lnTo>
                <a:lnTo>
                  <a:pt x="3052572" y="385571"/>
                </a:lnTo>
                <a:lnTo>
                  <a:pt x="3058668" y="385571"/>
                </a:lnTo>
                <a:close/>
              </a:path>
              <a:path w="3058795" h="386079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058795" h="386079">
                <a:moveTo>
                  <a:pt x="10668" y="385571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385571"/>
                </a:lnTo>
                <a:lnTo>
                  <a:pt x="10668" y="385571"/>
                </a:lnTo>
                <a:close/>
              </a:path>
              <a:path w="3058795" h="386079">
                <a:moveTo>
                  <a:pt x="3052572" y="10668"/>
                </a:moveTo>
                <a:lnTo>
                  <a:pt x="3048000" y="4572"/>
                </a:lnTo>
                <a:lnTo>
                  <a:pt x="3048000" y="10668"/>
                </a:lnTo>
                <a:lnTo>
                  <a:pt x="3052572" y="10668"/>
                </a:lnTo>
                <a:close/>
              </a:path>
              <a:path w="3058795" h="386079">
                <a:moveTo>
                  <a:pt x="3052572" y="385571"/>
                </a:moveTo>
                <a:lnTo>
                  <a:pt x="3052572" y="10668"/>
                </a:lnTo>
                <a:lnTo>
                  <a:pt x="3048000" y="10668"/>
                </a:lnTo>
                <a:lnTo>
                  <a:pt x="3048000" y="385571"/>
                </a:lnTo>
                <a:lnTo>
                  <a:pt x="3052572" y="385571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36537" y="3529074"/>
            <a:ext cx="2184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Криптологија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1800" y="2731008"/>
            <a:ext cx="2101850" cy="774700"/>
          </a:xfrm>
          <a:custGeom>
            <a:avLst/>
            <a:gdLst/>
            <a:ahLst/>
            <a:cxnLst/>
            <a:rect l="l" t="t" r="r" b="b"/>
            <a:pathLst>
              <a:path w="2101850" h="774700">
                <a:moveTo>
                  <a:pt x="130194" y="713131"/>
                </a:moveTo>
                <a:lnTo>
                  <a:pt x="120396" y="685800"/>
                </a:lnTo>
                <a:lnTo>
                  <a:pt x="0" y="774192"/>
                </a:lnTo>
                <a:lnTo>
                  <a:pt x="117348" y="768204"/>
                </a:lnTo>
                <a:lnTo>
                  <a:pt x="117348" y="717804"/>
                </a:lnTo>
                <a:lnTo>
                  <a:pt x="130194" y="713131"/>
                </a:lnTo>
                <a:close/>
              </a:path>
              <a:path w="2101850" h="774700">
                <a:moveTo>
                  <a:pt x="139466" y="738996"/>
                </a:moveTo>
                <a:lnTo>
                  <a:pt x="130194" y="713131"/>
                </a:lnTo>
                <a:lnTo>
                  <a:pt x="117348" y="717804"/>
                </a:lnTo>
                <a:lnTo>
                  <a:pt x="126492" y="743712"/>
                </a:lnTo>
                <a:lnTo>
                  <a:pt x="139466" y="738996"/>
                </a:lnTo>
                <a:close/>
              </a:path>
              <a:path w="2101850" h="774700">
                <a:moveTo>
                  <a:pt x="149352" y="766572"/>
                </a:moveTo>
                <a:lnTo>
                  <a:pt x="139466" y="738996"/>
                </a:lnTo>
                <a:lnTo>
                  <a:pt x="126492" y="743712"/>
                </a:lnTo>
                <a:lnTo>
                  <a:pt x="117348" y="717804"/>
                </a:lnTo>
                <a:lnTo>
                  <a:pt x="117348" y="768204"/>
                </a:lnTo>
                <a:lnTo>
                  <a:pt x="149352" y="766572"/>
                </a:lnTo>
                <a:close/>
              </a:path>
              <a:path w="2101850" h="774700">
                <a:moveTo>
                  <a:pt x="2101596" y="25908"/>
                </a:moveTo>
                <a:lnTo>
                  <a:pt x="2090928" y="0"/>
                </a:lnTo>
                <a:lnTo>
                  <a:pt x="130194" y="713131"/>
                </a:lnTo>
                <a:lnTo>
                  <a:pt x="139466" y="738996"/>
                </a:lnTo>
                <a:lnTo>
                  <a:pt x="2101596" y="259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2728" y="2731008"/>
            <a:ext cx="1719580" cy="774700"/>
          </a:xfrm>
          <a:custGeom>
            <a:avLst/>
            <a:gdLst/>
            <a:ahLst/>
            <a:cxnLst/>
            <a:rect l="l" t="t" r="r" b="b"/>
            <a:pathLst>
              <a:path w="1719579" h="774700">
                <a:moveTo>
                  <a:pt x="1594528" y="704273"/>
                </a:moveTo>
                <a:lnTo>
                  <a:pt x="10668" y="0"/>
                </a:lnTo>
                <a:lnTo>
                  <a:pt x="0" y="25908"/>
                </a:lnTo>
                <a:lnTo>
                  <a:pt x="1583013" y="729805"/>
                </a:lnTo>
                <a:lnTo>
                  <a:pt x="1594528" y="704273"/>
                </a:lnTo>
                <a:close/>
              </a:path>
              <a:path w="1719579" h="774700">
                <a:moveTo>
                  <a:pt x="1607820" y="760428"/>
                </a:moveTo>
                <a:lnTo>
                  <a:pt x="1607820" y="710184"/>
                </a:lnTo>
                <a:lnTo>
                  <a:pt x="1597152" y="736092"/>
                </a:lnTo>
                <a:lnTo>
                  <a:pt x="1583013" y="729805"/>
                </a:lnTo>
                <a:lnTo>
                  <a:pt x="1571244" y="755904"/>
                </a:lnTo>
                <a:lnTo>
                  <a:pt x="1607820" y="760428"/>
                </a:lnTo>
                <a:close/>
              </a:path>
              <a:path w="1719579" h="774700">
                <a:moveTo>
                  <a:pt x="1607820" y="710184"/>
                </a:moveTo>
                <a:lnTo>
                  <a:pt x="1594528" y="704273"/>
                </a:lnTo>
                <a:lnTo>
                  <a:pt x="1583013" y="729805"/>
                </a:lnTo>
                <a:lnTo>
                  <a:pt x="1597152" y="736092"/>
                </a:lnTo>
                <a:lnTo>
                  <a:pt x="1607820" y="710184"/>
                </a:lnTo>
                <a:close/>
              </a:path>
              <a:path w="1719579" h="774700">
                <a:moveTo>
                  <a:pt x="1719072" y="774192"/>
                </a:moveTo>
                <a:lnTo>
                  <a:pt x="1606296" y="678180"/>
                </a:lnTo>
                <a:lnTo>
                  <a:pt x="1594528" y="704273"/>
                </a:lnTo>
                <a:lnTo>
                  <a:pt x="1607820" y="710184"/>
                </a:lnTo>
                <a:lnTo>
                  <a:pt x="1607820" y="760428"/>
                </a:lnTo>
                <a:lnTo>
                  <a:pt x="1719072" y="774192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3886200"/>
            <a:ext cx="9143999" cy="3428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0828" y="3886199"/>
            <a:ext cx="3363595" cy="311150"/>
          </a:xfrm>
          <a:custGeom>
            <a:avLst/>
            <a:gdLst/>
            <a:ahLst/>
            <a:cxnLst/>
            <a:rect l="l" t="t" r="r" b="b"/>
            <a:pathLst>
              <a:path w="3363595" h="311150">
                <a:moveTo>
                  <a:pt x="10668" y="300228"/>
                </a:moveTo>
                <a:lnTo>
                  <a:pt x="10668" y="0"/>
                </a:lnTo>
                <a:lnTo>
                  <a:pt x="0" y="0"/>
                </a:lnTo>
                <a:lnTo>
                  <a:pt x="0" y="310896"/>
                </a:lnTo>
                <a:lnTo>
                  <a:pt x="4572" y="310896"/>
                </a:lnTo>
                <a:lnTo>
                  <a:pt x="4572" y="300228"/>
                </a:lnTo>
                <a:lnTo>
                  <a:pt x="10668" y="300228"/>
                </a:lnTo>
                <a:close/>
              </a:path>
              <a:path w="3363595" h="311150">
                <a:moveTo>
                  <a:pt x="3357372" y="300228"/>
                </a:moveTo>
                <a:lnTo>
                  <a:pt x="4572" y="300228"/>
                </a:lnTo>
                <a:lnTo>
                  <a:pt x="10668" y="304800"/>
                </a:lnTo>
                <a:lnTo>
                  <a:pt x="10668" y="310896"/>
                </a:lnTo>
                <a:lnTo>
                  <a:pt x="3352800" y="310896"/>
                </a:lnTo>
                <a:lnTo>
                  <a:pt x="3352800" y="304800"/>
                </a:lnTo>
                <a:lnTo>
                  <a:pt x="3357372" y="300228"/>
                </a:lnTo>
                <a:close/>
              </a:path>
              <a:path w="3363595" h="311150">
                <a:moveTo>
                  <a:pt x="10668" y="310896"/>
                </a:moveTo>
                <a:lnTo>
                  <a:pt x="10668" y="304800"/>
                </a:lnTo>
                <a:lnTo>
                  <a:pt x="4572" y="300228"/>
                </a:lnTo>
                <a:lnTo>
                  <a:pt x="4572" y="310896"/>
                </a:lnTo>
                <a:lnTo>
                  <a:pt x="10668" y="310896"/>
                </a:lnTo>
                <a:close/>
              </a:path>
              <a:path w="3363595" h="311150">
                <a:moveTo>
                  <a:pt x="3363468" y="310896"/>
                </a:moveTo>
                <a:lnTo>
                  <a:pt x="3363468" y="0"/>
                </a:lnTo>
                <a:lnTo>
                  <a:pt x="3352800" y="0"/>
                </a:lnTo>
                <a:lnTo>
                  <a:pt x="3352800" y="300228"/>
                </a:lnTo>
                <a:lnTo>
                  <a:pt x="3357372" y="300228"/>
                </a:lnTo>
                <a:lnTo>
                  <a:pt x="3357372" y="310896"/>
                </a:lnTo>
                <a:lnTo>
                  <a:pt x="3363468" y="310896"/>
                </a:lnTo>
                <a:close/>
              </a:path>
              <a:path w="3363595" h="311150">
                <a:moveTo>
                  <a:pt x="3357372" y="310896"/>
                </a:moveTo>
                <a:lnTo>
                  <a:pt x="3357372" y="300228"/>
                </a:lnTo>
                <a:lnTo>
                  <a:pt x="3352800" y="304800"/>
                </a:lnTo>
                <a:lnTo>
                  <a:pt x="3352800" y="310896"/>
                </a:lnTo>
                <a:lnTo>
                  <a:pt x="3357372" y="310896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57800" y="3886199"/>
            <a:ext cx="3048000" cy="304800"/>
          </a:xfrm>
          <a:custGeom>
            <a:avLst/>
            <a:gdLst/>
            <a:ahLst/>
            <a:cxnLst/>
            <a:rect l="l" t="t" r="r" b="b"/>
            <a:pathLst>
              <a:path w="3048000" h="304800">
                <a:moveTo>
                  <a:pt x="3048000" y="0"/>
                </a:moveTo>
                <a:lnTo>
                  <a:pt x="0" y="0"/>
                </a:lnTo>
                <a:lnTo>
                  <a:pt x="0" y="304800"/>
                </a:lnTo>
                <a:lnTo>
                  <a:pt x="3048000" y="304800"/>
                </a:lnTo>
                <a:lnTo>
                  <a:pt x="3048000" y="0"/>
                </a:lnTo>
                <a:close/>
              </a:path>
            </a:pathLst>
          </a:custGeom>
          <a:solidFill>
            <a:srgbClr val="FFFF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3228" y="3886199"/>
            <a:ext cx="3058795" cy="311150"/>
          </a:xfrm>
          <a:custGeom>
            <a:avLst/>
            <a:gdLst/>
            <a:ahLst/>
            <a:cxnLst/>
            <a:rect l="l" t="t" r="r" b="b"/>
            <a:pathLst>
              <a:path w="3058795" h="311150">
                <a:moveTo>
                  <a:pt x="10668" y="300228"/>
                </a:moveTo>
                <a:lnTo>
                  <a:pt x="10668" y="0"/>
                </a:lnTo>
                <a:lnTo>
                  <a:pt x="0" y="0"/>
                </a:lnTo>
                <a:lnTo>
                  <a:pt x="0" y="310896"/>
                </a:lnTo>
                <a:lnTo>
                  <a:pt x="4572" y="310896"/>
                </a:lnTo>
                <a:lnTo>
                  <a:pt x="4572" y="300228"/>
                </a:lnTo>
                <a:lnTo>
                  <a:pt x="10668" y="300228"/>
                </a:lnTo>
                <a:close/>
              </a:path>
              <a:path w="3058795" h="311150">
                <a:moveTo>
                  <a:pt x="3052572" y="300228"/>
                </a:moveTo>
                <a:lnTo>
                  <a:pt x="4572" y="300228"/>
                </a:lnTo>
                <a:lnTo>
                  <a:pt x="10668" y="304800"/>
                </a:lnTo>
                <a:lnTo>
                  <a:pt x="10668" y="310896"/>
                </a:lnTo>
                <a:lnTo>
                  <a:pt x="3048000" y="310896"/>
                </a:lnTo>
                <a:lnTo>
                  <a:pt x="3048000" y="304800"/>
                </a:lnTo>
                <a:lnTo>
                  <a:pt x="3052572" y="300228"/>
                </a:lnTo>
                <a:close/>
              </a:path>
              <a:path w="3058795" h="311150">
                <a:moveTo>
                  <a:pt x="10668" y="310896"/>
                </a:moveTo>
                <a:lnTo>
                  <a:pt x="10668" y="304800"/>
                </a:lnTo>
                <a:lnTo>
                  <a:pt x="4572" y="300228"/>
                </a:lnTo>
                <a:lnTo>
                  <a:pt x="4572" y="310896"/>
                </a:lnTo>
                <a:lnTo>
                  <a:pt x="10668" y="310896"/>
                </a:lnTo>
                <a:close/>
              </a:path>
              <a:path w="3058795" h="311150">
                <a:moveTo>
                  <a:pt x="3058668" y="310896"/>
                </a:moveTo>
                <a:lnTo>
                  <a:pt x="3058668" y="0"/>
                </a:lnTo>
                <a:lnTo>
                  <a:pt x="3048000" y="0"/>
                </a:lnTo>
                <a:lnTo>
                  <a:pt x="3048000" y="300228"/>
                </a:lnTo>
                <a:lnTo>
                  <a:pt x="3052572" y="300228"/>
                </a:lnTo>
                <a:lnTo>
                  <a:pt x="3052572" y="310896"/>
                </a:lnTo>
                <a:lnTo>
                  <a:pt x="3058668" y="310896"/>
                </a:lnTo>
                <a:close/>
              </a:path>
              <a:path w="3058795" h="311150">
                <a:moveTo>
                  <a:pt x="3052572" y="310896"/>
                </a:moveTo>
                <a:lnTo>
                  <a:pt x="3052572" y="300228"/>
                </a:lnTo>
                <a:lnTo>
                  <a:pt x="3048000" y="304800"/>
                </a:lnTo>
                <a:lnTo>
                  <a:pt x="3048000" y="310896"/>
                </a:lnTo>
                <a:lnTo>
                  <a:pt x="3052572" y="310896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0028" y="5558028"/>
            <a:ext cx="2753995" cy="696595"/>
          </a:xfrm>
          <a:custGeom>
            <a:avLst/>
            <a:gdLst/>
            <a:ahLst/>
            <a:cxnLst/>
            <a:rect l="l" t="t" r="r" b="b"/>
            <a:pathLst>
              <a:path w="2753995" h="696595">
                <a:moveTo>
                  <a:pt x="2753868" y="696468"/>
                </a:moveTo>
                <a:lnTo>
                  <a:pt x="2753868" y="0"/>
                </a:lnTo>
                <a:lnTo>
                  <a:pt x="0" y="0"/>
                </a:lnTo>
                <a:lnTo>
                  <a:pt x="0" y="696468"/>
                </a:lnTo>
                <a:lnTo>
                  <a:pt x="4572" y="6964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2743200" y="10668"/>
                </a:lnTo>
                <a:lnTo>
                  <a:pt x="2743200" y="4572"/>
                </a:lnTo>
                <a:lnTo>
                  <a:pt x="2747772" y="10668"/>
                </a:lnTo>
                <a:lnTo>
                  <a:pt x="2747772" y="696468"/>
                </a:lnTo>
                <a:lnTo>
                  <a:pt x="2753868" y="696468"/>
                </a:lnTo>
                <a:close/>
              </a:path>
              <a:path w="2753995" h="6965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2753995" h="696595">
                <a:moveTo>
                  <a:pt x="10668" y="6858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85800"/>
                </a:lnTo>
                <a:lnTo>
                  <a:pt x="10668" y="685800"/>
                </a:lnTo>
                <a:close/>
              </a:path>
              <a:path w="2753995" h="696595">
                <a:moveTo>
                  <a:pt x="2747772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96468"/>
                </a:lnTo>
                <a:lnTo>
                  <a:pt x="2743200" y="696468"/>
                </a:lnTo>
                <a:lnTo>
                  <a:pt x="2743200" y="690372"/>
                </a:lnTo>
                <a:lnTo>
                  <a:pt x="2747772" y="685800"/>
                </a:lnTo>
                <a:close/>
              </a:path>
              <a:path w="2753995" h="696595">
                <a:moveTo>
                  <a:pt x="10668" y="696468"/>
                </a:moveTo>
                <a:lnTo>
                  <a:pt x="10668" y="690372"/>
                </a:lnTo>
                <a:lnTo>
                  <a:pt x="4572" y="685800"/>
                </a:lnTo>
                <a:lnTo>
                  <a:pt x="4572" y="696468"/>
                </a:lnTo>
                <a:lnTo>
                  <a:pt x="10668" y="696468"/>
                </a:lnTo>
                <a:close/>
              </a:path>
              <a:path w="2753995" h="696595">
                <a:moveTo>
                  <a:pt x="2747772" y="10668"/>
                </a:moveTo>
                <a:lnTo>
                  <a:pt x="2743200" y="4572"/>
                </a:lnTo>
                <a:lnTo>
                  <a:pt x="2743200" y="10668"/>
                </a:lnTo>
                <a:lnTo>
                  <a:pt x="2747772" y="10668"/>
                </a:lnTo>
                <a:close/>
              </a:path>
              <a:path w="2753995" h="696595">
                <a:moveTo>
                  <a:pt x="2747772" y="685800"/>
                </a:moveTo>
                <a:lnTo>
                  <a:pt x="2747772" y="10668"/>
                </a:lnTo>
                <a:lnTo>
                  <a:pt x="2743200" y="10668"/>
                </a:lnTo>
                <a:lnTo>
                  <a:pt x="2743200" y="685800"/>
                </a:lnTo>
                <a:lnTo>
                  <a:pt x="2747772" y="685800"/>
                </a:lnTo>
                <a:close/>
              </a:path>
              <a:path w="2753995" h="696595">
                <a:moveTo>
                  <a:pt x="2747772" y="696468"/>
                </a:moveTo>
                <a:lnTo>
                  <a:pt x="2747772" y="685800"/>
                </a:lnTo>
                <a:lnTo>
                  <a:pt x="2743200" y="690372"/>
                </a:lnTo>
                <a:lnTo>
                  <a:pt x="2743200" y="696468"/>
                </a:lnTo>
                <a:lnTo>
                  <a:pt x="2747772" y="6964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03337" y="5586473"/>
            <a:ext cx="2338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Криптонализа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71827" y="5481828"/>
            <a:ext cx="3363595" cy="696595"/>
          </a:xfrm>
          <a:custGeom>
            <a:avLst/>
            <a:gdLst/>
            <a:ahLst/>
            <a:cxnLst/>
            <a:rect l="l" t="t" r="r" b="b"/>
            <a:pathLst>
              <a:path w="3363595" h="696595">
                <a:moveTo>
                  <a:pt x="3363468" y="696468"/>
                </a:moveTo>
                <a:lnTo>
                  <a:pt x="3363468" y="0"/>
                </a:lnTo>
                <a:lnTo>
                  <a:pt x="0" y="0"/>
                </a:lnTo>
                <a:lnTo>
                  <a:pt x="0" y="696468"/>
                </a:lnTo>
                <a:lnTo>
                  <a:pt x="4572" y="696468"/>
                </a:lnTo>
                <a:lnTo>
                  <a:pt x="4572" y="10668"/>
                </a:lnTo>
                <a:lnTo>
                  <a:pt x="10668" y="4572"/>
                </a:lnTo>
                <a:lnTo>
                  <a:pt x="10668" y="10668"/>
                </a:lnTo>
                <a:lnTo>
                  <a:pt x="3352800" y="10668"/>
                </a:lnTo>
                <a:lnTo>
                  <a:pt x="3352800" y="4572"/>
                </a:lnTo>
                <a:lnTo>
                  <a:pt x="3357372" y="10668"/>
                </a:lnTo>
                <a:lnTo>
                  <a:pt x="3357372" y="696468"/>
                </a:lnTo>
                <a:lnTo>
                  <a:pt x="3363468" y="696468"/>
                </a:lnTo>
                <a:close/>
              </a:path>
              <a:path w="3363595" h="696595">
                <a:moveTo>
                  <a:pt x="10668" y="10668"/>
                </a:moveTo>
                <a:lnTo>
                  <a:pt x="10668" y="4572"/>
                </a:lnTo>
                <a:lnTo>
                  <a:pt x="4572" y="10668"/>
                </a:lnTo>
                <a:lnTo>
                  <a:pt x="10668" y="10668"/>
                </a:lnTo>
                <a:close/>
              </a:path>
              <a:path w="3363595" h="696595">
                <a:moveTo>
                  <a:pt x="10668" y="685800"/>
                </a:moveTo>
                <a:lnTo>
                  <a:pt x="10668" y="10668"/>
                </a:lnTo>
                <a:lnTo>
                  <a:pt x="4572" y="10668"/>
                </a:lnTo>
                <a:lnTo>
                  <a:pt x="4572" y="685800"/>
                </a:lnTo>
                <a:lnTo>
                  <a:pt x="10668" y="685800"/>
                </a:lnTo>
                <a:close/>
              </a:path>
              <a:path w="3363595" h="696595">
                <a:moveTo>
                  <a:pt x="3357372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96468"/>
                </a:lnTo>
                <a:lnTo>
                  <a:pt x="3352800" y="696468"/>
                </a:lnTo>
                <a:lnTo>
                  <a:pt x="3352800" y="690372"/>
                </a:lnTo>
                <a:lnTo>
                  <a:pt x="3357372" y="685800"/>
                </a:lnTo>
                <a:close/>
              </a:path>
              <a:path w="3363595" h="696595">
                <a:moveTo>
                  <a:pt x="10668" y="696468"/>
                </a:moveTo>
                <a:lnTo>
                  <a:pt x="10668" y="690372"/>
                </a:lnTo>
                <a:lnTo>
                  <a:pt x="4572" y="685800"/>
                </a:lnTo>
                <a:lnTo>
                  <a:pt x="4572" y="696468"/>
                </a:lnTo>
                <a:lnTo>
                  <a:pt x="10668" y="696468"/>
                </a:lnTo>
                <a:close/>
              </a:path>
              <a:path w="3363595" h="696595">
                <a:moveTo>
                  <a:pt x="3357372" y="10668"/>
                </a:moveTo>
                <a:lnTo>
                  <a:pt x="3352800" y="4572"/>
                </a:lnTo>
                <a:lnTo>
                  <a:pt x="3352800" y="10668"/>
                </a:lnTo>
                <a:lnTo>
                  <a:pt x="3357372" y="10668"/>
                </a:lnTo>
                <a:close/>
              </a:path>
              <a:path w="3363595" h="696595">
                <a:moveTo>
                  <a:pt x="3357372" y="685800"/>
                </a:moveTo>
                <a:lnTo>
                  <a:pt x="3357372" y="10668"/>
                </a:lnTo>
                <a:lnTo>
                  <a:pt x="3352800" y="10668"/>
                </a:lnTo>
                <a:lnTo>
                  <a:pt x="3352800" y="685800"/>
                </a:lnTo>
                <a:lnTo>
                  <a:pt x="3357372" y="685800"/>
                </a:lnTo>
                <a:close/>
              </a:path>
              <a:path w="3363595" h="696595">
                <a:moveTo>
                  <a:pt x="3357372" y="696468"/>
                </a:moveTo>
                <a:lnTo>
                  <a:pt x="3357372" y="685800"/>
                </a:lnTo>
                <a:lnTo>
                  <a:pt x="3352800" y="690372"/>
                </a:lnTo>
                <a:lnTo>
                  <a:pt x="3352800" y="696468"/>
                </a:lnTo>
                <a:lnTo>
                  <a:pt x="3357372" y="696468"/>
                </a:lnTo>
                <a:close/>
              </a:path>
            </a:pathLst>
          </a:custGeom>
          <a:solidFill>
            <a:srgbClr val="329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55139" y="5510273"/>
            <a:ext cx="2471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7F0000"/>
                </a:solidFill>
                <a:latin typeface="Arial"/>
                <a:cs typeface="Arial"/>
              </a:rPr>
              <a:t>Криптографија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52800" y="4178808"/>
            <a:ext cx="3435350" cy="1308100"/>
          </a:xfrm>
          <a:custGeom>
            <a:avLst/>
            <a:gdLst/>
            <a:ahLst/>
            <a:cxnLst/>
            <a:rect l="l" t="t" r="r" b="b"/>
            <a:pathLst>
              <a:path w="3435350" h="1308100">
                <a:moveTo>
                  <a:pt x="129062" y="1244679"/>
                </a:moveTo>
                <a:lnTo>
                  <a:pt x="118872" y="1217676"/>
                </a:lnTo>
                <a:lnTo>
                  <a:pt x="0" y="1307592"/>
                </a:lnTo>
                <a:lnTo>
                  <a:pt x="115824" y="1300500"/>
                </a:lnTo>
                <a:lnTo>
                  <a:pt x="115824" y="1249680"/>
                </a:lnTo>
                <a:lnTo>
                  <a:pt x="129062" y="1244679"/>
                </a:lnTo>
                <a:close/>
              </a:path>
              <a:path w="3435350" h="1308100">
                <a:moveTo>
                  <a:pt x="138949" y="1270882"/>
                </a:moveTo>
                <a:lnTo>
                  <a:pt x="129062" y="1244679"/>
                </a:lnTo>
                <a:lnTo>
                  <a:pt x="115824" y="1249680"/>
                </a:lnTo>
                <a:lnTo>
                  <a:pt x="126492" y="1275588"/>
                </a:lnTo>
                <a:lnTo>
                  <a:pt x="138949" y="1270882"/>
                </a:lnTo>
                <a:close/>
              </a:path>
              <a:path w="3435350" h="1308100">
                <a:moveTo>
                  <a:pt x="149352" y="1298448"/>
                </a:moveTo>
                <a:lnTo>
                  <a:pt x="138949" y="1270882"/>
                </a:lnTo>
                <a:lnTo>
                  <a:pt x="126492" y="1275588"/>
                </a:lnTo>
                <a:lnTo>
                  <a:pt x="115824" y="1249680"/>
                </a:lnTo>
                <a:lnTo>
                  <a:pt x="115824" y="1300500"/>
                </a:lnTo>
                <a:lnTo>
                  <a:pt x="149352" y="1298448"/>
                </a:lnTo>
                <a:close/>
              </a:path>
              <a:path w="3435350" h="1308100">
                <a:moveTo>
                  <a:pt x="3435096" y="25908"/>
                </a:moveTo>
                <a:lnTo>
                  <a:pt x="3424428" y="0"/>
                </a:lnTo>
                <a:lnTo>
                  <a:pt x="129062" y="1244679"/>
                </a:lnTo>
                <a:lnTo>
                  <a:pt x="138949" y="1270882"/>
                </a:lnTo>
                <a:lnTo>
                  <a:pt x="3435096" y="25908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1132" y="4183380"/>
            <a:ext cx="925194" cy="1379220"/>
          </a:xfrm>
          <a:custGeom>
            <a:avLst/>
            <a:gdLst/>
            <a:ahLst/>
            <a:cxnLst/>
            <a:rect l="l" t="t" r="r" b="b"/>
            <a:pathLst>
              <a:path w="925195" h="1379220">
                <a:moveTo>
                  <a:pt x="858052" y="1253544"/>
                </a:moveTo>
                <a:lnTo>
                  <a:pt x="22860" y="0"/>
                </a:lnTo>
                <a:lnTo>
                  <a:pt x="0" y="16764"/>
                </a:lnTo>
                <a:lnTo>
                  <a:pt x="835111" y="1268675"/>
                </a:lnTo>
                <a:lnTo>
                  <a:pt x="858052" y="1253544"/>
                </a:lnTo>
                <a:close/>
              </a:path>
              <a:path w="925195" h="1379220">
                <a:moveTo>
                  <a:pt x="865632" y="1330086"/>
                </a:moveTo>
                <a:lnTo>
                  <a:pt x="865632" y="1264920"/>
                </a:lnTo>
                <a:lnTo>
                  <a:pt x="842772" y="1280160"/>
                </a:lnTo>
                <a:lnTo>
                  <a:pt x="835111" y="1268675"/>
                </a:lnTo>
                <a:lnTo>
                  <a:pt x="810768" y="1284732"/>
                </a:lnTo>
                <a:lnTo>
                  <a:pt x="865632" y="1330086"/>
                </a:lnTo>
                <a:close/>
              </a:path>
              <a:path w="925195" h="1379220">
                <a:moveTo>
                  <a:pt x="865632" y="1264920"/>
                </a:moveTo>
                <a:lnTo>
                  <a:pt x="858052" y="1253544"/>
                </a:lnTo>
                <a:lnTo>
                  <a:pt x="835111" y="1268675"/>
                </a:lnTo>
                <a:lnTo>
                  <a:pt x="842772" y="1280160"/>
                </a:lnTo>
                <a:lnTo>
                  <a:pt x="865632" y="1264920"/>
                </a:lnTo>
                <a:close/>
              </a:path>
              <a:path w="925195" h="1379220">
                <a:moveTo>
                  <a:pt x="925068" y="1379220"/>
                </a:moveTo>
                <a:lnTo>
                  <a:pt x="882396" y="1237488"/>
                </a:lnTo>
                <a:lnTo>
                  <a:pt x="858052" y="1253544"/>
                </a:lnTo>
                <a:lnTo>
                  <a:pt x="865632" y="1264920"/>
                </a:lnTo>
                <a:lnTo>
                  <a:pt x="865632" y="1330086"/>
                </a:lnTo>
                <a:lnTo>
                  <a:pt x="925068" y="1379220"/>
                </a:lnTo>
                <a:close/>
              </a:path>
            </a:pathLst>
          </a:custGeom>
          <a:solidFill>
            <a:srgbClr val="3232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50339" y="4216398"/>
            <a:ext cx="2237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Сакривање</a:t>
            </a:r>
            <a:r>
              <a:rPr sz="2000" spc="-114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поруке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1755139" y="6273797"/>
            <a:ext cx="33191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Сакривање </a:t>
            </a:r>
            <a:r>
              <a:rPr sz="2000" spc="-10" dirty="0">
                <a:solidFill>
                  <a:srgbClr val="7F0000"/>
                </a:solidFill>
                <a:latin typeface="Arial"/>
                <a:cs typeface="Arial"/>
              </a:rPr>
              <a:t>значења</a:t>
            </a:r>
            <a:r>
              <a:rPr sz="2000" spc="-1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поруке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60073" y="6273797"/>
            <a:ext cx="3692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solidFill>
                  <a:srgbClr val="7F0000"/>
                </a:solidFill>
                <a:latin typeface="Arial"/>
                <a:cs typeface="Arial"/>
              </a:rPr>
              <a:t>Разбијање </a:t>
            </a:r>
            <a:r>
              <a:rPr sz="2000" dirty="0">
                <a:solidFill>
                  <a:srgbClr val="7F0000"/>
                </a:solidFill>
                <a:latin typeface="Arial"/>
                <a:cs typeface="Arial"/>
              </a:rPr>
              <a:t>шифарског</a:t>
            </a:r>
            <a:r>
              <a:rPr sz="2000" spc="-8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7F0000"/>
                </a:solidFill>
                <a:latin typeface="Arial"/>
                <a:cs typeface="Arial"/>
              </a:rPr>
              <a:t>система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2038" y="1171447"/>
            <a:ext cx="2813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Криптологија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40739" y="2267203"/>
            <a:ext cx="8354059" cy="22440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  <a:tab pos="3016250" algn="l"/>
                <a:tab pos="3568065" algn="l"/>
              </a:tabLst>
            </a:pPr>
            <a:r>
              <a:rPr sz="2800" spc="120" dirty="0">
                <a:solidFill>
                  <a:srgbClr val="7F0000"/>
                </a:solidFill>
                <a:latin typeface="Arial"/>
                <a:cs typeface="Arial"/>
              </a:rPr>
              <a:t>Криптологија	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</a:t>
            </a:r>
            <a:r>
              <a:rPr sz="2800" spc="-5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Уметност 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наука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прављења  и разбијања “тајних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кодова”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har char="•"/>
              <a:tabLst>
                <a:tab pos="354965" algn="l"/>
                <a:tab pos="355600" algn="l"/>
                <a:tab pos="3202305" algn="l"/>
                <a:tab pos="3753485" algn="l"/>
              </a:tabLst>
            </a:pPr>
            <a:r>
              <a:rPr sz="2800" spc="114" dirty="0">
                <a:solidFill>
                  <a:srgbClr val="7F0000"/>
                </a:solidFill>
                <a:latin typeface="Arial"/>
                <a:cs typeface="Arial"/>
              </a:rPr>
              <a:t>Криптографија	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</a:t>
            </a:r>
            <a:r>
              <a:rPr sz="2800" spc="-5" dirty="0">
                <a:solidFill>
                  <a:srgbClr val="7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прављење “тајних</a:t>
            </a:r>
            <a:r>
              <a:rPr sz="2800" spc="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кодова”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  <a:tab pos="3241675" algn="l"/>
              </a:tabLst>
            </a:pPr>
            <a:r>
              <a:rPr sz="2800" spc="95" dirty="0">
                <a:solidFill>
                  <a:srgbClr val="7F0000"/>
                </a:solidFill>
                <a:latin typeface="Arial"/>
                <a:cs typeface="Arial"/>
              </a:rPr>
              <a:t>Криптоанализа	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</a:t>
            </a:r>
            <a:r>
              <a:rPr sz="2800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разбијање “тајних</a:t>
            </a:r>
            <a:r>
              <a:rPr sz="2800" spc="9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кодова”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85" dirty="0">
                <a:solidFill>
                  <a:srgbClr val="7F0000"/>
                </a:solidFill>
                <a:latin typeface="Arial"/>
                <a:cs typeface="Arial"/>
              </a:rPr>
              <a:t>Стеганографија </a:t>
            </a:r>
            <a:r>
              <a:rPr sz="2800" spc="-5" dirty="0">
                <a:solidFill>
                  <a:srgbClr val="7F0000"/>
                </a:solidFill>
                <a:latin typeface="Symbol"/>
                <a:cs typeface="Symbol"/>
              </a:rPr>
              <a:t></a:t>
            </a:r>
            <a:r>
              <a:rPr sz="2800" spc="-5" dirty="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сакривање</a:t>
            </a:r>
            <a:r>
              <a:rPr sz="2800" spc="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информација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7658" y="970279"/>
            <a:ext cx="4474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Основни</a:t>
            </a:r>
            <a:r>
              <a:rPr sz="4400" spc="-85" dirty="0"/>
              <a:t> </a:t>
            </a:r>
            <a:r>
              <a:rPr sz="4400" dirty="0"/>
              <a:t>појмови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39" y="1701799"/>
            <a:ext cx="8870950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239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95" dirty="0">
                <a:solidFill>
                  <a:srgbClr val="7F0000"/>
                </a:solidFill>
                <a:latin typeface="Arial"/>
                <a:cs typeface="Arial"/>
              </a:rPr>
              <a:t>Отворени </a:t>
            </a:r>
            <a:r>
              <a:rPr sz="2400" spc="75" dirty="0">
                <a:solidFill>
                  <a:srgbClr val="7F0000"/>
                </a:solidFill>
                <a:latin typeface="Arial"/>
                <a:cs typeface="Arial"/>
              </a:rPr>
              <a:t>текст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plaintext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 је порука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или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документ</a:t>
            </a:r>
            <a:r>
              <a:rPr sz="2400" spc="-1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који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треба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заштити.</a:t>
            </a:r>
            <a:endParaRPr sz="2400">
              <a:latin typeface="Arial"/>
              <a:cs typeface="Arial"/>
            </a:endParaRPr>
          </a:p>
          <a:p>
            <a:pPr marL="355600" marR="40259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20" dirty="0">
                <a:solidFill>
                  <a:srgbClr val="7F0000"/>
                </a:solidFill>
                <a:latin typeface="Arial"/>
                <a:cs typeface="Arial"/>
              </a:rPr>
              <a:t>Шифровање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encrypti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je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oперација којом се отворени 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 мења како би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постао</a:t>
            </a:r>
            <a:r>
              <a:rPr sz="2400" spc="-6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неразумљив.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00" dirty="0">
                <a:solidFill>
                  <a:srgbClr val="7F0000"/>
                </a:solidFill>
                <a:latin typeface="Arial"/>
                <a:cs typeface="Arial"/>
              </a:rPr>
              <a:t>Шифрат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ciphertext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 је резултат</a:t>
            </a:r>
            <a:r>
              <a:rPr sz="2400" spc="-8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шифровања.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00" dirty="0">
                <a:solidFill>
                  <a:srgbClr val="7F0000"/>
                </a:solidFill>
                <a:latin typeface="Arial"/>
                <a:cs typeface="Arial"/>
              </a:rPr>
              <a:t>Алгоритам </a:t>
            </a:r>
            <a:r>
              <a:rPr sz="2400" spc="105" dirty="0">
                <a:solidFill>
                  <a:srgbClr val="7F0000"/>
                </a:solidFill>
                <a:latin typeface="Arial"/>
                <a:cs typeface="Arial"/>
              </a:rPr>
              <a:t>шифровања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скуп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правила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који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користи</a:t>
            </a:r>
            <a:r>
              <a:rPr sz="2400" spc="-18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шифровање отвореног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текста.</a:t>
            </a:r>
            <a:endParaRPr sz="2400">
              <a:latin typeface="Arial"/>
              <a:cs typeface="Arial"/>
            </a:endParaRPr>
          </a:p>
          <a:p>
            <a:pPr marL="355600" marR="1132840" indent="-342900">
              <a:lnSpc>
                <a:spcPct val="10000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14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400" spc="105" dirty="0">
                <a:solidFill>
                  <a:srgbClr val="7F0000"/>
                </a:solidFill>
                <a:latin typeface="Arial"/>
                <a:cs typeface="Arial"/>
              </a:rPr>
              <a:t>шифровања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key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 је вредност од које</a:t>
            </a:r>
            <a:r>
              <a:rPr sz="2400" spc="-17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зависе  операције алгоритма шифровања.</a:t>
            </a:r>
            <a:endParaRPr sz="2400">
              <a:latin typeface="Arial"/>
              <a:cs typeface="Arial"/>
            </a:endParaRPr>
          </a:p>
          <a:p>
            <a:pPr marL="756285" marR="460375" indent="-287020">
              <a:lnSpc>
                <a:spcPct val="100000"/>
              </a:lnSpc>
              <a:spcBef>
                <a:spcPts val="660"/>
              </a:spcBef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– Кључ и отворени текст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улазни параметри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у 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шифарски</a:t>
            </a:r>
            <a:r>
              <a:rPr sz="28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систем.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938" y="1171447"/>
            <a:ext cx="5173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Основни појмови</a:t>
            </a:r>
            <a:r>
              <a:rPr spc="-60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2082799"/>
            <a:ext cx="7651750" cy="324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8770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95" dirty="0">
                <a:solidFill>
                  <a:srgbClr val="7F0000"/>
                </a:solidFill>
                <a:latin typeface="Arial"/>
                <a:cs typeface="Arial"/>
              </a:rPr>
              <a:t>Дешифровање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decrypt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 је процес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којим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</a:t>
            </a:r>
            <a:r>
              <a:rPr sz="2400" spc="-1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из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шифрата добија отворени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текст.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F0000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100" dirty="0">
                <a:solidFill>
                  <a:srgbClr val="7F0000"/>
                </a:solidFill>
                <a:latin typeface="Arial"/>
                <a:cs typeface="Arial"/>
              </a:rPr>
              <a:t>Алгоритам </a:t>
            </a:r>
            <a:r>
              <a:rPr sz="2400" spc="95" dirty="0">
                <a:solidFill>
                  <a:srgbClr val="7F0000"/>
                </a:solidFill>
                <a:latin typeface="Arial"/>
                <a:cs typeface="Arial"/>
              </a:rPr>
              <a:t>дешифровања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скуп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правила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који</a:t>
            </a:r>
            <a:r>
              <a:rPr sz="2400" spc="-16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 користи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дешифровање</a:t>
            </a:r>
            <a:r>
              <a:rPr sz="2400" spc="-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шифрата.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7F0000"/>
              </a:buClr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marR="111125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14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400" spc="95" dirty="0">
                <a:solidFill>
                  <a:srgbClr val="7F0000"/>
                </a:solidFill>
                <a:latin typeface="Arial"/>
                <a:cs typeface="Arial"/>
              </a:rPr>
              <a:t>дешифровања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одређује начин</a:t>
            </a:r>
            <a:r>
              <a:rPr sz="2400" spc="-19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рада  алгоритма</a:t>
            </a:r>
            <a:r>
              <a:rPr sz="2400" spc="-2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дешифровања.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938" y="1223263"/>
            <a:ext cx="5173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Основни појмови</a:t>
            </a:r>
            <a:r>
              <a:rPr spc="-60" dirty="0"/>
              <a:t> </a:t>
            </a:r>
            <a:r>
              <a:rPr sz="2400" spc="114" dirty="0">
                <a:solidFill>
                  <a:srgbClr val="7F7F7F"/>
                </a:solidFill>
              </a:rPr>
              <a:t>наставак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2006599"/>
            <a:ext cx="8429625" cy="497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3345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120" dirty="0">
                <a:solidFill>
                  <a:srgbClr val="7F0000"/>
                </a:solidFill>
                <a:latin typeface="Arial"/>
                <a:cs typeface="Arial"/>
              </a:rPr>
              <a:t>Шифарски </a:t>
            </a:r>
            <a:r>
              <a:rPr sz="2400" spc="9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60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400" spc="105" dirty="0">
                <a:solidFill>
                  <a:srgbClr val="7F0000"/>
                </a:solidFill>
                <a:latin typeface="Arial"/>
                <a:cs typeface="Arial"/>
              </a:rPr>
              <a:t>симетричним </a:t>
            </a:r>
            <a:r>
              <a:rPr sz="2400" spc="110" dirty="0">
                <a:solidFill>
                  <a:srgbClr val="7F0000"/>
                </a:solidFill>
                <a:latin typeface="Arial"/>
                <a:cs typeface="Arial"/>
              </a:rPr>
              <a:t>кључем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symmetric key cryptosystem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 користи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исти кључ за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шифровање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</a:t>
            </a:r>
            <a:r>
              <a:rPr sz="24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дешифровање.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5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Прецизније, довољно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је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се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из једног кључа  може једнозначно израчунати други</a:t>
            </a:r>
            <a:r>
              <a:rPr sz="2800" spc="7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кључ</a:t>
            </a:r>
            <a:endParaRPr sz="2800">
              <a:latin typeface="Arial"/>
              <a:cs typeface="Arial"/>
            </a:endParaRPr>
          </a:p>
          <a:p>
            <a:pPr marL="355600" marR="634365" indent="-342900">
              <a:lnSpc>
                <a:spcPct val="10000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  <a:tab pos="3608704" algn="l"/>
              </a:tabLst>
            </a:pPr>
            <a:r>
              <a:rPr sz="2400" spc="120" dirty="0">
                <a:solidFill>
                  <a:srgbClr val="7F0000"/>
                </a:solidFill>
                <a:latin typeface="Arial"/>
                <a:cs typeface="Arial"/>
              </a:rPr>
              <a:t>Шифарски </a:t>
            </a:r>
            <a:r>
              <a:rPr sz="2400" spc="9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60" dirty="0">
                <a:solidFill>
                  <a:srgbClr val="7F0000"/>
                </a:solidFill>
                <a:latin typeface="Arial"/>
                <a:cs typeface="Arial"/>
              </a:rPr>
              <a:t>са </a:t>
            </a:r>
            <a:r>
              <a:rPr sz="2400" spc="114" dirty="0">
                <a:solidFill>
                  <a:srgbClr val="7F0000"/>
                </a:solidFill>
                <a:latin typeface="Arial"/>
                <a:cs typeface="Arial"/>
              </a:rPr>
              <a:t>јавним </a:t>
            </a:r>
            <a:r>
              <a:rPr sz="2400" spc="110" dirty="0">
                <a:solidFill>
                  <a:srgbClr val="7F0000"/>
                </a:solidFill>
                <a:latin typeface="Arial"/>
                <a:cs typeface="Arial"/>
              </a:rPr>
              <a:t>кључем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public key  cryptosystem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</a:t>
            </a:r>
            <a:r>
              <a:rPr sz="24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користи	</a:t>
            </a:r>
            <a:r>
              <a:rPr sz="2400" spc="114" dirty="0">
                <a:solidFill>
                  <a:srgbClr val="7F0000"/>
                </a:solidFill>
                <a:latin typeface="Arial"/>
                <a:cs typeface="Arial"/>
              </a:rPr>
              <a:t>јавни </a:t>
            </a:r>
            <a:r>
              <a:rPr sz="2400" spc="135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шифровање</a:t>
            </a:r>
            <a:r>
              <a:rPr sz="2400" spc="-30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 </a:t>
            </a:r>
            <a:r>
              <a:rPr sz="2400" spc="110" dirty="0">
                <a:solidFill>
                  <a:srgbClr val="7F0000"/>
                </a:solidFill>
                <a:latin typeface="Arial"/>
                <a:cs typeface="Arial"/>
              </a:rPr>
              <a:t>приватни </a:t>
            </a:r>
            <a:r>
              <a:rPr sz="2400" spc="135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(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private key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)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</a:t>
            </a:r>
            <a:r>
              <a:rPr sz="2400" spc="-2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дешифровање.</a:t>
            </a:r>
            <a:endParaRPr sz="2400">
              <a:latin typeface="Arial"/>
              <a:cs typeface="Arial"/>
            </a:endParaRPr>
          </a:p>
          <a:p>
            <a:pPr marL="756285" marR="709295" lvl="1" indent="-286385">
              <a:lnSpc>
                <a:spcPct val="100000"/>
              </a:lnSpc>
              <a:spcBef>
                <a:spcPts val="655"/>
              </a:spcBef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Познавање јавног кључа није довољно за  израчунавање кључа за</a:t>
            </a:r>
            <a:r>
              <a:rPr sz="2800" spc="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дешифровање</a:t>
            </a:r>
            <a:endParaRPr sz="2800">
              <a:latin typeface="Arial"/>
              <a:cs typeface="Arial"/>
            </a:endParaRPr>
          </a:p>
          <a:p>
            <a:pPr marL="355600" marR="761365" indent="-342900">
              <a:lnSpc>
                <a:spcPct val="100000"/>
              </a:lnSpc>
              <a:spcBef>
                <a:spcPts val="5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95" dirty="0">
                <a:solidFill>
                  <a:srgbClr val="7F0000"/>
                </a:solidFill>
                <a:latin typeface="Arial"/>
                <a:cs typeface="Arial"/>
              </a:rPr>
              <a:t>Криптографија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наука о дизајнирању шифарских  система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1266" y="958087"/>
            <a:ext cx="3127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Полазне</a:t>
            </a:r>
            <a:r>
              <a:rPr spc="-105" dirty="0"/>
              <a:t> </a:t>
            </a:r>
            <a:r>
              <a:rPr spc="-5" dirty="0"/>
              <a:t>тачке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4539" y="1917306"/>
            <a:ext cx="8187690" cy="49123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Основне</a:t>
            </a:r>
            <a:r>
              <a:rPr sz="2800" spc="-2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предпоставке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Систем је потпуно познат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нападачу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Само 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тајан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Ово 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су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тзв. </a:t>
            </a:r>
            <a:r>
              <a:rPr sz="2800" spc="130" dirty="0">
                <a:solidFill>
                  <a:srgbClr val="7F0000"/>
                </a:solidFill>
                <a:latin typeface="Arial"/>
                <a:cs typeface="Arial"/>
              </a:rPr>
              <a:t>Керкхофови</a:t>
            </a:r>
            <a:r>
              <a:rPr sz="2800" spc="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150" dirty="0">
                <a:solidFill>
                  <a:srgbClr val="7F0000"/>
                </a:solidFill>
                <a:latin typeface="Arial"/>
                <a:cs typeface="Arial"/>
              </a:rPr>
              <a:t>принципи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Алгоритам шифровања није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тајан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Зашто уводимо ове</a:t>
            </a:r>
            <a:r>
              <a:rPr sz="280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7F0000"/>
                </a:solidFill>
                <a:latin typeface="Arial"/>
                <a:cs typeface="Arial"/>
              </a:rPr>
              <a:t>претпоставке?</a:t>
            </a:r>
            <a:endParaRPr sz="2800">
              <a:latin typeface="Arial"/>
              <a:cs typeface="Arial"/>
            </a:endParaRPr>
          </a:p>
          <a:p>
            <a:pPr marL="756285" marR="5080" lvl="1" indent="-286385">
              <a:lnSpc>
                <a:spcPts val="2590"/>
              </a:lnSpc>
              <a:spcBef>
                <a:spcPts val="635"/>
              </a:spcBef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Искуство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показује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су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тајни алгоритми врло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слаби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када се отворе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за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 јавност</a:t>
            </a:r>
            <a:endParaRPr sz="2400">
              <a:latin typeface="Arial"/>
              <a:cs typeface="Arial"/>
            </a:endParaRPr>
          </a:p>
          <a:p>
            <a:pPr marL="756285" marR="521334" lvl="1" indent="-286385">
              <a:lnSpc>
                <a:spcPts val="259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Тајни алгоритми тешко остају тајна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дужи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период  времена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5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Реверзни инжењеринг софтвера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хардвера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Боље је унапред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пронаћи</a:t>
            </a:r>
            <a:r>
              <a:rPr sz="2400" spc="3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слабости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2531" y="994663"/>
            <a:ext cx="7130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Керкхофови (</a:t>
            </a:r>
            <a:r>
              <a:rPr i="1" spc="-5" dirty="0">
                <a:latin typeface="Arial"/>
                <a:cs typeface="Arial"/>
              </a:rPr>
              <a:t>Kerckhoff</a:t>
            </a:r>
            <a:r>
              <a:rPr spc="-5" dirty="0"/>
              <a:t>)</a:t>
            </a:r>
            <a:r>
              <a:rPr spc="-30" dirty="0"/>
              <a:t> </a:t>
            </a:r>
            <a:r>
              <a:rPr spc="-5" dirty="0"/>
              <a:t>принципи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45720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39" y="1777999"/>
            <a:ext cx="8966835" cy="5146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13538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Криптолошки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систем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практично, ако не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 математички</a:t>
            </a:r>
            <a:r>
              <a:rPr sz="2400" spc="-3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indecipherable</a:t>
            </a:r>
            <a:endParaRPr sz="2400">
              <a:latin typeface="Arial"/>
              <a:cs typeface="Arial"/>
            </a:endParaRPr>
          </a:p>
          <a:p>
            <a:pPr marL="469900" marR="711835" indent="-457200" algn="just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</a:tabLst>
            </a:pP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сме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се захтевати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шифарски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систем буде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тајан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мора се претпоставити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да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је доступан противнику под  уобичајеним</a:t>
            </a:r>
            <a:r>
              <a:rPr sz="2400" spc="6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околностима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  <a:tab pos="4185285" algn="l"/>
              </a:tabLst>
            </a:pP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Кључ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лако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преносив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i="1" spc="-5" dirty="0">
                <a:solidFill>
                  <a:srgbClr val="7F0000"/>
                </a:solidFill>
                <a:latin typeface="Arial"/>
                <a:cs typeface="Arial"/>
              </a:rPr>
              <a:t>retainable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без писане  забелешке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променљив	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по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вољи учесника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</a:t>
            </a:r>
            <a:r>
              <a:rPr sz="2400" spc="-5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комуникацији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применљив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телеграфском</a:t>
            </a:r>
            <a:r>
              <a:rPr sz="2400" spc="-40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саобраћају</a:t>
            </a:r>
            <a:endParaRPr sz="2400">
              <a:latin typeface="Arial"/>
              <a:cs typeface="Arial"/>
            </a:endParaRPr>
          </a:p>
          <a:p>
            <a:pPr marL="469900" marR="93345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Мора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бити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преносив, а његова употреба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функционисање  не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смеју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захтевати рад неколико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људи</a:t>
            </a:r>
            <a:endParaRPr sz="2400">
              <a:latin typeface="Arial"/>
              <a:cs typeface="Arial"/>
            </a:endParaRPr>
          </a:p>
          <a:p>
            <a:pPr marL="469900" marR="263525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Систем мора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бити лак за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коришћење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не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сме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захтевати  посебне менталне </a:t>
            </a:r>
            <a:r>
              <a:rPr sz="2400" spc="-10" dirty="0">
                <a:solidFill>
                  <a:srgbClr val="7F0000"/>
                </a:solidFill>
                <a:latin typeface="Arial"/>
                <a:cs typeface="Arial"/>
              </a:rPr>
              <a:t>напоре </a:t>
            </a:r>
            <a:r>
              <a:rPr sz="2400" dirty="0">
                <a:solidFill>
                  <a:srgbClr val="7F0000"/>
                </a:solidFill>
                <a:latin typeface="Arial"/>
                <a:cs typeface="Arial"/>
              </a:rPr>
              <a:t>и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знања о дугој серији правила  које треба</a:t>
            </a:r>
            <a:r>
              <a:rPr sz="2400" spc="-15" dirty="0">
                <a:solidFill>
                  <a:srgbClr val="7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7F0000"/>
                </a:solidFill>
                <a:latin typeface="Arial"/>
                <a:cs typeface="Arial"/>
              </a:rPr>
              <a:t>разматрати.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1077</Words>
  <Application>Microsoft Office PowerPoint</Application>
  <PresentationFormat>Custom</PresentationFormat>
  <Paragraphs>215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Lucida Sans Unicode</vt:lpstr>
      <vt:lpstr>Symbol</vt:lpstr>
      <vt:lpstr>Tahoma</vt:lpstr>
      <vt:lpstr>Times New Roman</vt:lpstr>
      <vt:lpstr>Verdana</vt:lpstr>
      <vt:lpstr>Office Theme</vt:lpstr>
      <vt:lpstr>PowerPoint Presentation</vt:lpstr>
      <vt:lpstr>Криптологија</vt:lpstr>
      <vt:lpstr>Подела</vt:lpstr>
      <vt:lpstr>Криптологија</vt:lpstr>
      <vt:lpstr>Основни појмови</vt:lpstr>
      <vt:lpstr>Основни појмови наставак</vt:lpstr>
      <vt:lpstr>Основни појмови наставак</vt:lpstr>
      <vt:lpstr>Полазне тачке</vt:lpstr>
      <vt:lpstr>Керкхофови (Kerckhoff) принципи</vt:lpstr>
      <vt:lpstr>Блок шема</vt:lpstr>
      <vt:lpstr>Основни модел</vt:lpstr>
      <vt:lpstr>Ко шта зна?</vt:lpstr>
      <vt:lpstr>Криптоанализа</vt:lpstr>
      <vt:lpstr>Потпуна претрага кључева</vt:lpstr>
      <vt:lpstr>Више од потпуне претраге кључева</vt:lpstr>
      <vt:lpstr>Остали напади</vt:lpstr>
      <vt:lpstr>Остали напади наставак</vt:lpstr>
      <vt:lpstr>Безбедност шифарског система</vt:lpstr>
      <vt:lpstr>Безбедност шифарског система наставак</vt:lpstr>
      <vt:lpstr>Tеоријска криптоанализа</vt:lpstr>
      <vt:lpstr>Tеоријска криптоанализа наставак</vt:lpstr>
      <vt:lpstr>Tеоријска криптоанализа наставак</vt:lpstr>
      <vt:lpstr>Криптологија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Kriptologija 1 - Lekcija 2</dc:title>
  <dc:subject>Principi kriptologije</dc:subject>
  <dc:creator>Mladen Veinovic</dc:creator>
  <cp:lastModifiedBy>Jelisaveta Aleksic</cp:lastModifiedBy>
  <cp:revision>1</cp:revision>
  <dcterms:created xsi:type="dcterms:W3CDTF">2019-10-22T20:10:40Z</dcterms:created>
  <dcterms:modified xsi:type="dcterms:W3CDTF">2019-10-22T20:12:36Z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2012-02-24T00:00:00Z</vt:filetime>
  </property>
  <property fmtid="{D5CDD505-2E9C-101B-9397-08002B2CF9AE}" pid="3" name="LastSaved">
    <vt:filetime>2019-10-22T00:00:00Z</vt:filetime>
  </property>
</Properties>
</file>