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6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1DB59-5ECC-924F-9E8B-BB61AA393E02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753CE-A47E-364D-A18D-C5AD435B7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3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AA1D-3A24-4547-8BB7-7B94F973209F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FB9-C2C0-7840-9F58-513C82344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0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AA1D-3A24-4547-8BB7-7B94F973209F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FB9-C2C0-7840-9F58-513C82344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77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AA1D-3A24-4547-8BB7-7B94F973209F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FB9-C2C0-7840-9F58-513C82344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8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AA1D-3A24-4547-8BB7-7B94F973209F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FB9-C2C0-7840-9F58-513C82344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3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AA1D-3A24-4547-8BB7-7B94F973209F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FB9-C2C0-7840-9F58-513C82344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9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AA1D-3A24-4547-8BB7-7B94F973209F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FB9-C2C0-7840-9F58-513C82344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4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AA1D-3A24-4547-8BB7-7B94F973209F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FB9-C2C0-7840-9F58-513C82344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1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AA1D-3A24-4547-8BB7-7B94F973209F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FB9-C2C0-7840-9F58-513C82344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3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AA1D-3A24-4547-8BB7-7B94F973209F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FB9-C2C0-7840-9F58-513C82344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7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AA1D-3A24-4547-8BB7-7B94F973209F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FB9-C2C0-7840-9F58-513C82344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3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AA1D-3A24-4547-8BB7-7B94F973209F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FB9-C2C0-7840-9F58-513C82344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BAA1D-3A24-4547-8BB7-7B94F973209F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4FFB9-C2C0-7840-9F58-513C82344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0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4694" y="5697077"/>
            <a:ext cx="72954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IV </a:t>
            </a:r>
            <a:r>
              <a:rPr lang="en-US" sz="1400" dirty="0" err="1"/>
              <a:t>godina</a:t>
            </a:r>
            <a:r>
              <a:rPr lang="en-US" sz="1400" dirty="0"/>
              <a:t> 						</a:t>
            </a:r>
            <a:r>
              <a:rPr lang="en-US" sz="1400" dirty="0" err="1"/>
              <a:t>predmet</a:t>
            </a:r>
            <a:r>
              <a:rPr lang="en-US" sz="1400" dirty="0"/>
              <a:t>: </a:t>
            </a:r>
            <a:r>
              <a:rPr lang="en-US" sz="1400" dirty="0" err="1"/>
              <a:t>Individualni</a:t>
            </a:r>
            <a:r>
              <a:rPr lang="en-US" sz="1400" dirty="0"/>
              <a:t> </a:t>
            </a:r>
            <a:r>
              <a:rPr lang="en-US" sz="1400" dirty="0" err="1"/>
              <a:t>umetnički</a:t>
            </a:r>
            <a:r>
              <a:rPr lang="en-US" sz="1400" dirty="0"/>
              <a:t> rad			</a:t>
            </a:r>
          </a:p>
          <a:p>
            <a:r>
              <a:rPr lang="en-US" sz="1400" dirty="0" err="1"/>
              <a:t>Zajednički</a:t>
            </a:r>
            <a:r>
              <a:rPr lang="en-US" sz="1400" dirty="0"/>
              <a:t> </a:t>
            </a:r>
            <a:r>
              <a:rPr lang="en-US" sz="1400" dirty="0" err="1"/>
              <a:t>predmet</a:t>
            </a:r>
            <a:r>
              <a:rPr lang="en-US" sz="1400" dirty="0"/>
              <a:t>			            </a:t>
            </a:r>
            <a:r>
              <a:rPr lang="en-US" sz="1400" dirty="0" err="1"/>
              <a:t>profesor</a:t>
            </a:r>
            <a:r>
              <a:rPr lang="en-US" sz="1400" dirty="0"/>
              <a:t>: </a:t>
            </a:r>
            <a:r>
              <a:rPr lang="en-US" sz="1400" dirty="0" err="1"/>
              <a:t>mr</a:t>
            </a:r>
            <a:r>
              <a:rPr lang="en-US" sz="1400" dirty="0"/>
              <a:t> Tijana </a:t>
            </a:r>
            <a:r>
              <a:rPr lang="en-US" sz="1400" dirty="0" err="1"/>
              <a:t>Fišić</a:t>
            </a:r>
            <a:endParaRPr lang="en-US" sz="1400" dirty="0"/>
          </a:p>
          <a:p>
            <a:r>
              <a:rPr lang="en-US" sz="1400" dirty="0"/>
              <a:t>2015/16.						</a:t>
            </a:r>
            <a:r>
              <a:rPr lang="en-US" sz="1400" dirty="0" err="1"/>
              <a:t>asistent</a:t>
            </a:r>
            <a:r>
              <a:rPr lang="en-US" sz="1400" dirty="0"/>
              <a:t>:	/	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5040" y="5771228"/>
            <a:ext cx="8718955" cy="0"/>
          </a:xfrm>
          <a:prstGeom prst="line">
            <a:avLst/>
          </a:prstGeom>
          <a:ln>
            <a:prstDash val="dot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74" y="6520503"/>
            <a:ext cx="1050706" cy="261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50" y="5472624"/>
            <a:ext cx="1307269" cy="130726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16983" y="188479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 smtClean="0">
                <a:latin typeface="Helvetica Neue Light"/>
                <a:cs typeface="Helvetica Neue Light"/>
              </a:rPr>
              <a:t>OAS </a:t>
            </a:r>
            <a:r>
              <a:rPr lang="en-GB" sz="3200" dirty="0" err="1" smtClean="0">
                <a:latin typeface="Helvetica Neue Light"/>
                <a:cs typeface="Helvetica Neue Light"/>
              </a:rPr>
              <a:t>letnji</a:t>
            </a:r>
            <a:r>
              <a:rPr lang="en-GB" sz="3200" dirty="0" smtClean="0">
                <a:latin typeface="Helvetica Neue Light"/>
                <a:cs typeface="Helvetica Neue Light"/>
              </a:rPr>
              <a:t> </a:t>
            </a:r>
            <a:r>
              <a:rPr lang="en-GB" sz="3200" dirty="0" err="1" smtClean="0">
                <a:latin typeface="Helvetica Neue Light"/>
                <a:cs typeface="Helvetica Neue Light"/>
              </a:rPr>
              <a:t>semestar</a:t>
            </a:r>
            <a:endParaRPr lang="en-GB" sz="3200" dirty="0" smtClean="0">
              <a:latin typeface="Helvetica Neue Light"/>
              <a:cs typeface="Helvetica Neue Light"/>
            </a:endParaRPr>
          </a:p>
          <a:p>
            <a:pPr algn="l"/>
            <a:r>
              <a:rPr lang="en-GB" sz="3200" dirty="0" err="1" smtClean="0">
                <a:latin typeface="Helvetica Neue Light"/>
                <a:cs typeface="Helvetica Neue Light"/>
              </a:rPr>
              <a:t>Zajednički</a:t>
            </a:r>
            <a:r>
              <a:rPr lang="en-GB" sz="3200" dirty="0" smtClean="0">
                <a:latin typeface="Helvetica Neue Light"/>
                <a:cs typeface="Helvetica Neue Light"/>
              </a:rPr>
              <a:t> </a:t>
            </a:r>
            <a:r>
              <a:rPr lang="en-GB" sz="3200" dirty="0" err="1" smtClean="0">
                <a:latin typeface="Helvetica Neue Light"/>
                <a:cs typeface="Helvetica Neue Light"/>
              </a:rPr>
              <a:t>predmet</a:t>
            </a:r>
            <a:r>
              <a:rPr lang="en-GB" sz="3200" b="1" dirty="0" smtClean="0">
                <a:latin typeface="Helvetica Neue Light"/>
                <a:cs typeface="Helvetica Neue Light"/>
              </a:rPr>
              <a:t>: </a:t>
            </a:r>
            <a:r>
              <a:rPr lang="en-GB" sz="3200" dirty="0" err="1" smtClean="0">
                <a:latin typeface="Helvetica Neue Light"/>
                <a:cs typeface="Helvetica Neue Light"/>
              </a:rPr>
              <a:t>Individualni</a:t>
            </a:r>
            <a:r>
              <a:rPr lang="en-GB" sz="3200" dirty="0" smtClean="0">
                <a:latin typeface="Helvetica Neue Light"/>
                <a:cs typeface="Helvetica Neue Light"/>
              </a:rPr>
              <a:t> </a:t>
            </a:r>
            <a:r>
              <a:rPr lang="en-GB" sz="3200" dirty="0" err="1" smtClean="0">
                <a:latin typeface="Helvetica Neue Light"/>
                <a:cs typeface="Helvetica Neue Light"/>
              </a:rPr>
              <a:t>umetnički</a:t>
            </a:r>
            <a:r>
              <a:rPr lang="en-GB" sz="3200" dirty="0" smtClean="0">
                <a:latin typeface="Helvetica Neue Light"/>
                <a:cs typeface="Helvetica Neue Light"/>
              </a:rPr>
              <a:t> rad</a:t>
            </a:r>
          </a:p>
          <a:p>
            <a:pPr algn="l"/>
            <a:r>
              <a:rPr lang="sr-Latn-RS" sz="3200" dirty="0" smtClean="0">
                <a:latin typeface="Helvetica Neue Light"/>
                <a:cs typeface="Helvetica Neue Light"/>
              </a:rPr>
              <a:t>3. nedelja:</a:t>
            </a:r>
            <a:r>
              <a:rPr lang="en-GB" sz="3200" dirty="0" smtClean="0">
                <a:latin typeface="Helvetica Neue Light"/>
                <a:cs typeface="Helvetica Neue Light"/>
              </a:rPr>
              <a:t/>
            </a:r>
            <a:br>
              <a:rPr lang="en-GB" sz="3200" dirty="0" smtClean="0">
                <a:latin typeface="Helvetica Neue Light"/>
                <a:cs typeface="Helvetica Neue Light"/>
              </a:rPr>
            </a:br>
            <a:endParaRPr lang="en-US" sz="3200" dirty="0">
              <a:latin typeface="Helvetica Neue Medium"/>
              <a:cs typeface="Helvetica Neue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3615" y="621792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1977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Map, 1961 by Jasper Johns</a:t>
            </a:r>
            <a:br>
              <a:rPr lang="en-US" dirty="0"/>
            </a:b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658" y="1600200"/>
            <a:ext cx="716468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69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 Art and Andy Warhol, his most famous works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050" y="2243931"/>
            <a:ext cx="60579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42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Whaam</a:t>
            </a:r>
            <a:r>
              <a:rPr lang="en-US" dirty="0"/>
              <a:t>! </a:t>
            </a:r>
            <a:r>
              <a:rPr lang="en-US"/>
              <a:t>Purchased 1966, Estate of Roy Lichtenstein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21648"/>
            <a:ext cx="8229600" cy="348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5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Предавање индивидуалним поставкама- композицијама и о  разради идејних скица и </a:t>
            </a:r>
            <a:r>
              <a:rPr lang="ru-RU" sz="2800" dirty="0" smtClean="0"/>
              <a:t>цртежа</a:t>
            </a:r>
            <a:r>
              <a:rPr lang="sr-Latn-RS" sz="2800" dirty="0" smtClean="0"/>
              <a:t>:</a:t>
            </a:r>
            <a:r>
              <a:rPr lang="ru-RU" sz="2800" dirty="0"/>
              <a:t/>
            </a:r>
            <a:br>
              <a:rPr lang="ru-RU" sz="2800" dirty="0"/>
            </a:br>
            <a:endParaRPr lang="sr-Latn-R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Комбиновање различитих материјала у 2 и 3 димензије на примеру Роберта Раушенберга</a:t>
            </a:r>
          </a:p>
          <a:p>
            <a:r>
              <a:rPr lang="sr-Cyrl-RS" dirty="0" smtClean="0"/>
              <a:t>Разрада идеја и цртежа на примерима Џаспера Џонса, Енди Ворхола и Роја Лихтенштајна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66394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First Landing Jump by Robert Rauschenberg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5162" y="2148681"/>
            <a:ext cx="27336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92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Robert Rauschenberg's 'Tropicana-Channel'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11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Robert Rauschenberg First Landing Jump 6</a:t>
            </a:r>
            <a:endParaRPr lang="sr-Latn-RS" dirty="0"/>
          </a:p>
        </p:txBody>
      </p:sp>
      <p:pic>
        <p:nvPicPr>
          <p:cNvPr id="1026" name="Picture 2" descr="http://zeshida.com/wp-content/uploads/2016/04/cool-inspiration-robert-rauschenberg-first-landing-jump-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87" y="1600200"/>
            <a:ext cx="677242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9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Robert Rauschenberg First Landing Jump 6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0335" y="1600200"/>
            <a:ext cx="380333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53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Still life with the caned chair - Picasso Pablo</a:t>
            </a:r>
            <a:endParaRPr lang="sr-Latn-R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812" y="1600200"/>
            <a:ext cx="593037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5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Johns: Target with Four Faces, 1955 </a:t>
            </a:r>
            <a:endParaRPr lang="sr-Latn-RS" dirty="0"/>
          </a:p>
        </p:txBody>
      </p:sp>
      <p:pic>
        <p:nvPicPr>
          <p:cNvPr id="3076" name="Picture 4" descr="http://www.radford.edu/rbarris/art428/art427/johnstarget-with-four-fac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478" y="1600200"/>
            <a:ext cx="343504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918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Flags, 1958 by Jasper Johns</a:t>
            </a:r>
            <a:endParaRPr lang="sr-Latn-RS" dirty="0"/>
          </a:p>
        </p:txBody>
      </p:sp>
      <p:pic>
        <p:nvPicPr>
          <p:cNvPr id="4098" name="Picture 2" descr="http://www.jasper-johns.org/images/paintings/three-flag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16" y="1600200"/>
            <a:ext cx="675516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264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3920</TotalTime>
  <Words>124</Words>
  <Application>Microsoft Office PowerPoint</Application>
  <PresentationFormat>On-screen Show (4:3)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Helvetica Neue Light</vt:lpstr>
      <vt:lpstr>Helvetica Neue Medium</vt:lpstr>
      <vt:lpstr>Office Theme</vt:lpstr>
      <vt:lpstr>PowerPoint Presentation</vt:lpstr>
      <vt:lpstr>Предавање индивидуалним поставкама- композицијама и о  разради идејних скица и цртежа: </vt:lpstr>
      <vt:lpstr>First Landing Jump by Robert Rauschenberg</vt:lpstr>
      <vt:lpstr>Robert Rauschenberg's 'Tropicana-Channel'</vt:lpstr>
      <vt:lpstr>Robert Rauschenberg First Landing Jump 6</vt:lpstr>
      <vt:lpstr>Robert Rauschenberg First Landing Jump 6</vt:lpstr>
      <vt:lpstr>Still life with the caned chair - Picasso Pablo</vt:lpstr>
      <vt:lpstr>Johns: Target with Four Faces, 1955 </vt:lpstr>
      <vt:lpstr>Three Flags, 1958 by Jasper Johns</vt:lpstr>
      <vt:lpstr>Map, 1961 by Jasper Johns </vt:lpstr>
      <vt:lpstr>Pop Art and Andy Warhol, his most famous works</vt:lpstr>
      <vt:lpstr>Whaam! Purchased 1966, Estate of Roy Lichtenstein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Hostel u Beogradu</dc:title>
  <dc:creator>Tatjana</dc:creator>
  <cp:lastModifiedBy>T &amp; Z</cp:lastModifiedBy>
  <cp:revision>48</cp:revision>
  <dcterms:created xsi:type="dcterms:W3CDTF">2016-02-09T09:32:41Z</dcterms:created>
  <dcterms:modified xsi:type="dcterms:W3CDTF">2016-06-06T10:55:20Z</dcterms:modified>
</cp:coreProperties>
</file>