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1A770E-4EF9-4316-A3A9-A974AD57957C}" type="datetimeFigureOut">
              <a:rPr lang="en-US" smtClean="0"/>
              <a:t>03/16/2020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E3BC50-F019-447E-A96D-7B2857E402F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1</a:t>
            </a:r>
            <a:r>
              <a:rPr lang="sr-Cyrl-RS" sz="2400" dirty="0" smtClean="0"/>
              <a:t>,</a:t>
            </a:r>
            <a:r>
              <a:rPr lang="en-US" sz="2400" dirty="0" smtClean="0"/>
              <a:t> </a:t>
            </a:r>
            <a:r>
              <a:rPr lang="sr-Cyrl-RS" sz="2400" dirty="0" smtClean="0"/>
              <a:t>део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СТИЛСКЕ ФИГУРЕ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39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Епифора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Настала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грчке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epiphora</a:t>
            </a:r>
            <a:r>
              <a:rPr lang="en-US" dirty="0"/>
              <a:t>, </a:t>
            </a:r>
            <a:r>
              <a:rPr lang="en-US" dirty="0" err="1"/>
              <a:t>преведено</a:t>
            </a:r>
            <a:r>
              <a:rPr lang="en-US" dirty="0"/>
              <a:t> „</a:t>
            </a:r>
            <a:r>
              <a:rPr lang="en-US" i="1" dirty="0" err="1"/>
              <a:t>додатак</a:t>
            </a:r>
            <a:r>
              <a:rPr lang="en-US" dirty="0"/>
              <a:t>“. </a:t>
            </a:r>
            <a:r>
              <a:rPr lang="en-US" dirty="0" err="1"/>
              <a:t>Представља</a:t>
            </a:r>
            <a:r>
              <a:rPr lang="en-US" dirty="0"/>
              <a:t> </a:t>
            </a:r>
            <a:r>
              <a:rPr lang="en-US" dirty="0" err="1"/>
              <a:t>понављање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</a:t>
            </a:r>
            <a:r>
              <a:rPr lang="en-US" dirty="0" err="1"/>
              <a:t>стиха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, </a:t>
            </a:r>
            <a:r>
              <a:rPr lang="en-US" dirty="0" err="1"/>
              <a:t>супратно</a:t>
            </a:r>
            <a:r>
              <a:rPr lang="en-US" dirty="0"/>
              <a:t> </a:t>
            </a:r>
            <a:r>
              <a:rPr lang="en-US" dirty="0" err="1"/>
              <a:t>анафори</a:t>
            </a:r>
            <a:r>
              <a:rPr lang="en-US" dirty="0"/>
              <a:t>. </a:t>
            </a:r>
            <a:r>
              <a:rPr lang="en-US" dirty="0" err="1"/>
              <a:t>Доприноси</a:t>
            </a:r>
            <a:r>
              <a:rPr lang="en-US" dirty="0"/>
              <a:t> </a:t>
            </a:r>
            <a:r>
              <a:rPr lang="en-US" dirty="0" err="1"/>
              <a:t>емоционалном</a:t>
            </a:r>
            <a:r>
              <a:rPr lang="en-US" dirty="0"/>
              <a:t> и </a:t>
            </a:r>
            <a:r>
              <a:rPr lang="en-US" dirty="0" err="1"/>
              <a:t>експресивном</a:t>
            </a:r>
            <a:r>
              <a:rPr lang="en-US" dirty="0"/>
              <a:t> </a:t>
            </a:r>
            <a:r>
              <a:rPr lang="en-US" dirty="0" err="1"/>
              <a:t>набоју</a:t>
            </a:r>
            <a:r>
              <a:rPr lang="en-US" dirty="0"/>
              <a:t> </a:t>
            </a:r>
            <a:r>
              <a:rPr lang="en-US" dirty="0" err="1"/>
              <a:t>читалаца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пример</a:t>
            </a:r>
            <a:r>
              <a:rPr lang="en-US" dirty="0"/>
              <a:t> 1: </a:t>
            </a:r>
            <a:r>
              <a:rPr lang="en-US" i="1" dirty="0"/>
              <a:t>„</a:t>
            </a:r>
            <a:r>
              <a:rPr lang="en-US" dirty="0"/>
              <a:t> </a:t>
            </a:r>
            <a:r>
              <a:rPr lang="en-US" i="1" dirty="0" err="1"/>
              <a:t>Поље</a:t>
            </a:r>
            <a:r>
              <a:rPr lang="en-US" i="1" dirty="0"/>
              <a:t> </a:t>
            </a:r>
            <a:r>
              <a:rPr lang="en-US" i="1" dirty="0" err="1"/>
              <a:t>као</a:t>
            </a:r>
            <a:r>
              <a:rPr lang="en-US" i="1" dirty="0"/>
              <a:t> </a:t>
            </a:r>
            <a:r>
              <a:rPr lang="en-US" i="1" dirty="0" err="1"/>
              <a:t>ниједно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Над</a:t>
            </a:r>
            <a:r>
              <a:rPr lang="en-US" i="1" dirty="0"/>
              <a:t> </a:t>
            </a:r>
            <a:r>
              <a:rPr lang="en-US" i="1" dirty="0" err="1"/>
              <a:t>њим</a:t>
            </a:r>
            <a:r>
              <a:rPr lang="en-US" i="1" dirty="0"/>
              <a:t> </a:t>
            </a:r>
            <a:r>
              <a:rPr lang="en-US" i="1" dirty="0" err="1"/>
              <a:t>небо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Под</a:t>
            </a:r>
            <a:r>
              <a:rPr lang="en-US" i="1" dirty="0"/>
              <a:t> </a:t>
            </a:r>
            <a:r>
              <a:rPr lang="en-US" i="1" dirty="0" err="1"/>
              <a:t>њим</a:t>
            </a:r>
            <a:r>
              <a:rPr lang="en-US" i="1" dirty="0"/>
              <a:t> </a:t>
            </a:r>
            <a:r>
              <a:rPr lang="en-US" i="1" dirty="0" err="1"/>
              <a:t>небо</a:t>
            </a:r>
            <a:r>
              <a:rPr lang="sr-Cyrl-RS" dirty="0"/>
              <a:t> '' (Васко Попа ''Косово поље'' </a:t>
            </a:r>
            <a:r>
              <a:rPr lang="en-US" dirty="0"/>
              <a:t>`)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пример</a:t>
            </a:r>
            <a:r>
              <a:rPr lang="en-US" dirty="0"/>
              <a:t> 2: </a:t>
            </a:r>
            <a:r>
              <a:rPr lang="en-US" i="1" dirty="0"/>
              <a:t>„</a:t>
            </a:r>
            <a:r>
              <a:rPr lang="en-US" i="1" dirty="0" err="1"/>
              <a:t>Купи</a:t>
            </a:r>
            <a:r>
              <a:rPr lang="en-US" i="1" dirty="0"/>
              <a:t> </a:t>
            </a:r>
            <a:r>
              <a:rPr lang="en-US" i="1" dirty="0" err="1"/>
              <a:t>војске</a:t>
            </a:r>
            <a:r>
              <a:rPr lang="en-US" i="1" dirty="0"/>
              <a:t> </a:t>
            </a:r>
            <a:r>
              <a:rPr lang="en-US" i="1" dirty="0" err="1"/>
              <a:t>колико</a:t>
            </a:r>
            <a:r>
              <a:rPr lang="en-US" i="1" dirty="0"/>
              <a:t> </a:t>
            </a:r>
            <a:r>
              <a:rPr lang="en-US" i="1" dirty="0" err="1"/>
              <a:t>ти</a:t>
            </a:r>
            <a:r>
              <a:rPr lang="en-US" i="1" dirty="0"/>
              <a:t> </a:t>
            </a:r>
            <a:r>
              <a:rPr lang="en-US" i="1" dirty="0" err="1"/>
              <a:t>драго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код</a:t>
            </a:r>
            <a:r>
              <a:rPr lang="en-US" i="1" dirty="0"/>
              <a:t> </a:t>
            </a:r>
            <a:r>
              <a:rPr lang="en-US" i="1" dirty="0" err="1"/>
              <a:t>Сталаћа</a:t>
            </a:r>
            <a:r>
              <a:rPr lang="en-US" i="1" dirty="0"/>
              <a:t> </a:t>
            </a:r>
            <a:r>
              <a:rPr lang="en-US" i="1" dirty="0" err="1"/>
              <a:t>кад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теби</a:t>
            </a:r>
            <a:r>
              <a:rPr lang="en-US" i="1" dirty="0"/>
              <a:t> </a:t>
            </a:r>
            <a:r>
              <a:rPr lang="en-US" i="1" dirty="0" err="1"/>
              <a:t>драго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идри</a:t>
            </a:r>
            <a:r>
              <a:rPr lang="en-US" i="1" dirty="0"/>
              <a:t> </a:t>
            </a:r>
            <a:r>
              <a:rPr lang="en-US" i="1" dirty="0" err="1"/>
              <a:t>Сталаћ</a:t>
            </a:r>
            <a:r>
              <a:rPr lang="en-US" i="1" dirty="0"/>
              <a:t> </a:t>
            </a:r>
            <a:r>
              <a:rPr lang="en-US" i="1" dirty="0" err="1"/>
              <a:t>како</a:t>
            </a:r>
            <a:r>
              <a:rPr lang="en-US" i="1" dirty="0"/>
              <a:t> </a:t>
            </a:r>
            <a:r>
              <a:rPr lang="en-US" i="1" dirty="0" err="1"/>
              <a:t>ти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драго</a:t>
            </a:r>
            <a:r>
              <a:rPr lang="en-US" i="1" dirty="0"/>
              <a:t>.“</a:t>
            </a:r>
            <a:r>
              <a:rPr lang="en-US" dirty="0"/>
              <a:t> (</a:t>
            </a:r>
            <a:r>
              <a:rPr lang="en-US" dirty="0" err="1"/>
              <a:t>Народна</a:t>
            </a:r>
            <a:r>
              <a:rPr lang="en-US" dirty="0"/>
              <a:t> </a:t>
            </a:r>
            <a:r>
              <a:rPr lang="en-US" dirty="0" err="1"/>
              <a:t>песма</a:t>
            </a:r>
            <a:r>
              <a:rPr lang="en-US" dirty="0"/>
              <a:t> `</a:t>
            </a:r>
            <a:r>
              <a:rPr lang="en-US" dirty="0" err="1"/>
              <a:t>Смрт</a:t>
            </a:r>
            <a:r>
              <a:rPr lang="en-US" dirty="0"/>
              <a:t> </a:t>
            </a:r>
            <a:r>
              <a:rPr lang="en-US" dirty="0" err="1"/>
              <a:t>војводе</a:t>
            </a:r>
            <a:r>
              <a:rPr lang="en-US" dirty="0"/>
              <a:t> </a:t>
            </a:r>
            <a:r>
              <a:rPr lang="en-US" dirty="0" err="1"/>
              <a:t>Пријезде</a:t>
            </a:r>
            <a:r>
              <a:rPr lang="en-US" dirty="0"/>
              <a:t>`)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6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Симплока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Реч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грчког</a:t>
            </a:r>
            <a:r>
              <a:rPr lang="en-US" dirty="0"/>
              <a:t> </a:t>
            </a:r>
            <a:r>
              <a:rPr lang="en-US" dirty="0" err="1"/>
              <a:t>језика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нас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 „</a:t>
            </a:r>
            <a:r>
              <a:rPr lang="en-US" i="1" dirty="0" err="1"/>
              <a:t>плет</a:t>
            </a:r>
            <a:r>
              <a:rPr lang="sr-Cyrl-RS" i="1" dirty="0"/>
              <a:t>е</a:t>
            </a:r>
            <a:r>
              <a:rPr lang="en-US" i="1" dirty="0" err="1"/>
              <a:t>ње</a:t>
            </a:r>
            <a:r>
              <a:rPr lang="en-US" dirty="0"/>
              <a:t>“, „</a:t>
            </a:r>
            <a:r>
              <a:rPr lang="en-US" i="1" dirty="0" err="1"/>
              <a:t>уплетање</a:t>
            </a:r>
            <a:r>
              <a:rPr lang="en-US" dirty="0"/>
              <a:t>“, „</a:t>
            </a:r>
            <a:r>
              <a:rPr lang="en-US" i="1" dirty="0" err="1"/>
              <a:t>сједињење</a:t>
            </a:r>
            <a:r>
              <a:rPr lang="en-US" dirty="0"/>
              <a:t>“.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предстаља</a:t>
            </a:r>
            <a:r>
              <a:rPr lang="en-US" dirty="0"/>
              <a:t> </a:t>
            </a:r>
            <a:r>
              <a:rPr lang="en-US" dirty="0" err="1"/>
              <a:t>уједињење</a:t>
            </a:r>
            <a:r>
              <a:rPr lang="en-US" dirty="0"/>
              <a:t> </a:t>
            </a:r>
            <a:r>
              <a:rPr lang="en-US" dirty="0" err="1"/>
              <a:t>анафоре</a:t>
            </a:r>
            <a:r>
              <a:rPr lang="en-US" dirty="0"/>
              <a:t> и </a:t>
            </a:r>
            <a:r>
              <a:rPr lang="en-US" dirty="0" err="1"/>
              <a:t>епифоре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понављање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почетку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</a:t>
            </a:r>
            <a:r>
              <a:rPr lang="en-US" dirty="0" err="1"/>
              <a:t>стихова</a:t>
            </a:r>
            <a:r>
              <a:rPr lang="en-US" dirty="0"/>
              <a:t>. </a:t>
            </a:r>
            <a:r>
              <a:rPr lang="en-US" dirty="0" err="1"/>
              <a:t>Њеном</a:t>
            </a:r>
            <a:r>
              <a:rPr lang="en-US" dirty="0"/>
              <a:t> </a:t>
            </a:r>
            <a:r>
              <a:rPr lang="en-US" dirty="0" err="1"/>
              <a:t>употребом</a:t>
            </a:r>
            <a:r>
              <a:rPr lang="en-US" dirty="0"/>
              <a:t> </a:t>
            </a:r>
            <a:r>
              <a:rPr lang="en-US" dirty="0" err="1"/>
              <a:t>наглашава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смисао</a:t>
            </a:r>
            <a:r>
              <a:rPr lang="en-US" dirty="0"/>
              <a:t> и </a:t>
            </a:r>
            <a:r>
              <a:rPr lang="en-US" dirty="0" err="1"/>
              <a:t>тема</a:t>
            </a:r>
            <a:r>
              <a:rPr lang="en-US" dirty="0"/>
              <a:t> </a:t>
            </a:r>
            <a:r>
              <a:rPr lang="en-US" dirty="0" err="1"/>
              <a:t>дела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1:</a:t>
            </a:r>
            <a:r>
              <a:rPr lang="en-US" dirty="0"/>
              <a:t> </a:t>
            </a:r>
            <a:r>
              <a:rPr lang="en-US" i="1" dirty="0"/>
              <a:t>„У </a:t>
            </a:r>
            <a:r>
              <a:rPr lang="en-US" i="1" dirty="0" err="1"/>
              <a:t>тамници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глава</a:t>
            </a:r>
            <a:r>
              <a:rPr lang="en-US" i="1" dirty="0"/>
              <a:t> </a:t>
            </a:r>
            <a:r>
              <a:rPr lang="en-US" i="1" dirty="0" err="1"/>
              <a:t>народа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у </a:t>
            </a:r>
            <a:r>
              <a:rPr lang="en-US" i="1" dirty="0" err="1"/>
              <a:t>тамници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снага</a:t>
            </a:r>
            <a:r>
              <a:rPr lang="en-US" i="1" dirty="0"/>
              <a:t> </a:t>
            </a:r>
            <a:r>
              <a:rPr lang="en-US" i="1" dirty="0" err="1"/>
              <a:t>народа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у </a:t>
            </a:r>
            <a:r>
              <a:rPr lang="en-US" i="1" dirty="0" err="1"/>
              <a:t>тамници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нада</a:t>
            </a:r>
            <a:r>
              <a:rPr lang="en-US" i="1" dirty="0"/>
              <a:t> </a:t>
            </a:r>
            <a:r>
              <a:rPr lang="en-US" i="1" dirty="0" err="1"/>
              <a:t>народа</a:t>
            </a:r>
            <a:r>
              <a:rPr lang="en-US" i="1" dirty="0"/>
              <a:t>.“ </a:t>
            </a:r>
            <a:r>
              <a:rPr lang="en-US" dirty="0"/>
              <a:t>(</a:t>
            </a:r>
            <a:r>
              <a:rPr lang="en-US" dirty="0" err="1"/>
              <a:t>Лаза</a:t>
            </a:r>
            <a:r>
              <a:rPr lang="en-US" dirty="0"/>
              <a:t> </a:t>
            </a:r>
            <a:r>
              <a:rPr lang="en-US" dirty="0" err="1"/>
              <a:t>Костић</a:t>
            </a:r>
            <a:r>
              <a:rPr lang="en-US" dirty="0"/>
              <a:t> `</a:t>
            </a:r>
            <a:r>
              <a:rPr lang="en-US" dirty="0" err="1"/>
              <a:t>Самсон</a:t>
            </a:r>
            <a:r>
              <a:rPr lang="en-US" dirty="0"/>
              <a:t> и </a:t>
            </a:r>
            <a:r>
              <a:rPr lang="en-US" dirty="0" err="1"/>
              <a:t>Далила</a:t>
            </a:r>
            <a:r>
              <a:rPr lang="en-US" dirty="0"/>
              <a:t>`)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2: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Донећу</a:t>
            </a:r>
            <a:r>
              <a:rPr lang="en-US" i="1" dirty="0"/>
              <a:t> </a:t>
            </a:r>
            <a:r>
              <a:rPr lang="en-US" i="1" dirty="0" err="1"/>
              <a:t>ти</a:t>
            </a:r>
            <a:r>
              <a:rPr lang="en-US" i="1" dirty="0"/>
              <a:t> </a:t>
            </a:r>
            <a:r>
              <a:rPr lang="en-US" i="1" dirty="0" err="1"/>
              <a:t>цвеће</a:t>
            </a:r>
            <a:r>
              <a:rPr lang="en-US" i="1" dirty="0"/>
              <a:t> </a:t>
            </a:r>
            <a:r>
              <a:rPr lang="en-US" i="1" dirty="0" err="1"/>
              <a:t>наше</a:t>
            </a:r>
            <a:r>
              <a:rPr lang="en-US" i="1" dirty="0"/>
              <a:t> </a:t>
            </a:r>
            <a:r>
              <a:rPr lang="en-US" i="1" dirty="0" err="1"/>
              <a:t>крви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донећу</a:t>
            </a:r>
            <a:r>
              <a:rPr lang="en-US" i="1" dirty="0"/>
              <a:t> </a:t>
            </a:r>
            <a:r>
              <a:rPr lang="en-US" i="1" dirty="0" err="1"/>
              <a:t>ти</a:t>
            </a:r>
            <a:r>
              <a:rPr lang="en-US" i="1" dirty="0"/>
              <a:t> </a:t>
            </a:r>
            <a:r>
              <a:rPr lang="en-US" i="1" dirty="0" err="1"/>
              <a:t>небо</a:t>
            </a:r>
            <a:r>
              <a:rPr lang="en-US" i="1" dirty="0"/>
              <a:t> </a:t>
            </a:r>
            <a:r>
              <a:rPr lang="en-US" i="1" dirty="0" err="1"/>
              <a:t>наше</a:t>
            </a:r>
            <a:r>
              <a:rPr lang="en-US" i="1" dirty="0"/>
              <a:t> </a:t>
            </a:r>
            <a:r>
              <a:rPr lang="en-US" i="1" dirty="0" err="1"/>
              <a:t>крви</a:t>
            </a:r>
            <a:r>
              <a:rPr lang="en-US" i="1" dirty="0"/>
              <a:t>.“ </a:t>
            </a:r>
            <a:r>
              <a:rPr lang="en-US" dirty="0"/>
              <a:t>(</a:t>
            </a:r>
            <a:r>
              <a:rPr lang="en-US" dirty="0" err="1"/>
              <a:t>Душан</a:t>
            </a:r>
            <a:r>
              <a:rPr lang="en-US" dirty="0"/>
              <a:t> </a:t>
            </a:r>
            <a:r>
              <a:rPr lang="en-US" dirty="0" err="1"/>
              <a:t>Матић</a:t>
            </a:r>
            <a:r>
              <a:rPr lang="en-US" dirty="0"/>
              <a:t> `</a:t>
            </a:r>
            <a:r>
              <a:rPr lang="en-US" dirty="0" err="1"/>
              <a:t>Донећу</a:t>
            </a:r>
            <a:r>
              <a:rPr lang="en-US" dirty="0"/>
              <a:t> </a:t>
            </a:r>
            <a:r>
              <a:rPr lang="en-US" dirty="0" err="1"/>
              <a:t>ти</a:t>
            </a:r>
            <a:r>
              <a:rPr lang="en-US" dirty="0"/>
              <a:t> </a:t>
            </a:r>
            <a:r>
              <a:rPr lang="en-US" dirty="0" err="1"/>
              <a:t>цвеће</a:t>
            </a:r>
            <a:r>
              <a:rPr lang="en-US" dirty="0"/>
              <a:t>`)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5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Анадиплоза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Настала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грчке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sr-Cyrl-RS" i="1" dirty="0"/>
              <a:t>надиплосис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 „</a:t>
            </a:r>
            <a:r>
              <a:rPr lang="en-US" i="1" dirty="0" err="1"/>
              <a:t>удвостручење</a:t>
            </a:r>
            <a:r>
              <a:rPr lang="en-US" dirty="0"/>
              <a:t>“. </a:t>
            </a:r>
            <a:r>
              <a:rPr lang="en-US" dirty="0" err="1"/>
              <a:t>Представља</a:t>
            </a:r>
            <a:r>
              <a:rPr lang="en-US" dirty="0"/>
              <a:t> </a:t>
            </a:r>
            <a:r>
              <a:rPr lang="en-US" dirty="0" err="1"/>
              <a:t>фигуру</a:t>
            </a:r>
            <a:r>
              <a:rPr lang="en-US" dirty="0"/>
              <a:t> </a:t>
            </a:r>
            <a:r>
              <a:rPr lang="en-US" dirty="0" err="1"/>
              <a:t>дикције</a:t>
            </a:r>
            <a:r>
              <a:rPr lang="en-US" dirty="0"/>
              <a:t> у </a:t>
            </a:r>
            <a:r>
              <a:rPr lang="en-US" dirty="0" err="1"/>
              <a:t>којој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понављају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</a:t>
            </a:r>
            <a:r>
              <a:rPr lang="en-US" dirty="0" err="1"/>
              <a:t>једног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почетку</a:t>
            </a:r>
            <a:r>
              <a:rPr lang="en-US" dirty="0"/>
              <a:t> </a:t>
            </a:r>
            <a:r>
              <a:rPr lang="en-US" dirty="0" err="1"/>
              <a:t>идућег</a:t>
            </a:r>
            <a:r>
              <a:rPr lang="en-US" dirty="0"/>
              <a:t> </a:t>
            </a:r>
            <a:r>
              <a:rPr lang="en-US" dirty="0" err="1"/>
              <a:t>стиха</a:t>
            </a:r>
            <a:r>
              <a:rPr lang="en-US" dirty="0"/>
              <a:t>. </a:t>
            </a:r>
            <a:r>
              <a:rPr lang="en-US" dirty="0" err="1"/>
              <a:t>Називају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још</a:t>
            </a:r>
            <a:r>
              <a:rPr lang="en-US" dirty="0"/>
              <a:t> и </a:t>
            </a:r>
            <a:r>
              <a:rPr lang="en-US" dirty="0" err="1"/>
              <a:t>палилогијом</a:t>
            </a:r>
            <a:r>
              <a:rPr lang="en-US" dirty="0"/>
              <a:t> и </a:t>
            </a:r>
            <a:r>
              <a:rPr lang="en-US" dirty="0" err="1"/>
              <a:t>сматра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појма</a:t>
            </a:r>
            <a:r>
              <a:rPr lang="en-US" dirty="0"/>
              <a:t> </a:t>
            </a:r>
            <a:r>
              <a:rPr lang="en-US" dirty="0" err="1"/>
              <a:t>нису</a:t>
            </a:r>
            <a:r>
              <a:rPr lang="en-US" dirty="0"/>
              <a:t> </a:t>
            </a:r>
            <a:r>
              <a:rPr lang="en-US" dirty="0" err="1"/>
              <a:t>терминолошки</a:t>
            </a:r>
            <a:r>
              <a:rPr lang="en-US" dirty="0"/>
              <a:t> </a:t>
            </a:r>
            <a:r>
              <a:rPr lang="en-US" dirty="0" err="1"/>
              <a:t>одвојена</a:t>
            </a:r>
            <a:r>
              <a:rPr lang="en-US" dirty="0"/>
              <a:t>. </a:t>
            </a:r>
            <a:r>
              <a:rPr lang="en-US" dirty="0" err="1"/>
              <a:t>Аутор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 </a:t>
            </a:r>
            <a:r>
              <a:rPr lang="en-US" dirty="0" err="1"/>
              <a:t>употребом</a:t>
            </a:r>
            <a:r>
              <a:rPr lang="en-US" dirty="0"/>
              <a:t> </a:t>
            </a:r>
            <a:r>
              <a:rPr lang="en-US" dirty="0" err="1"/>
              <a:t>ове</a:t>
            </a:r>
            <a:r>
              <a:rPr lang="en-US" dirty="0"/>
              <a:t> </a:t>
            </a:r>
            <a:r>
              <a:rPr lang="en-US" dirty="0" err="1"/>
              <a:t>стилске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у </a:t>
            </a:r>
            <a:r>
              <a:rPr lang="en-US" dirty="0" err="1"/>
              <a:t>читаоцу</a:t>
            </a:r>
            <a:r>
              <a:rPr lang="en-US" dirty="0"/>
              <a:t> </a:t>
            </a:r>
            <a:r>
              <a:rPr lang="en-US" dirty="0" err="1"/>
              <a:t>изазива</a:t>
            </a:r>
            <a:r>
              <a:rPr lang="en-US" dirty="0"/>
              <a:t> </a:t>
            </a:r>
            <a:r>
              <a:rPr lang="en-US" dirty="0" err="1"/>
              <a:t>субјективизам</a:t>
            </a:r>
            <a:r>
              <a:rPr lang="en-US" dirty="0"/>
              <a:t>. </a:t>
            </a:r>
            <a:r>
              <a:rPr lang="en-US" dirty="0" err="1"/>
              <a:t>Понављањем</a:t>
            </a:r>
            <a:r>
              <a:rPr lang="en-US" dirty="0"/>
              <a:t> </a:t>
            </a:r>
            <a:r>
              <a:rPr lang="en-US" dirty="0" err="1"/>
              <a:t>одређеног</a:t>
            </a:r>
            <a:r>
              <a:rPr lang="en-US" dirty="0"/>
              <a:t> </a:t>
            </a:r>
            <a:r>
              <a:rPr lang="en-US" dirty="0" err="1"/>
              <a:t>дела</a:t>
            </a:r>
            <a:r>
              <a:rPr lang="en-US" dirty="0"/>
              <a:t> </a:t>
            </a:r>
            <a:r>
              <a:rPr lang="en-US" dirty="0" err="1"/>
              <a:t>реченице</a:t>
            </a:r>
            <a:r>
              <a:rPr lang="en-US" dirty="0"/>
              <a:t> </a:t>
            </a:r>
            <a:r>
              <a:rPr lang="en-US" dirty="0" err="1"/>
              <a:t>имамо</a:t>
            </a:r>
            <a:r>
              <a:rPr lang="en-US" dirty="0"/>
              <a:t> </a:t>
            </a:r>
            <a:r>
              <a:rPr lang="en-US" dirty="0" err="1"/>
              <a:t>осећај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смо</a:t>
            </a:r>
            <a:r>
              <a:rPr lang="en-US" dirty="0"/>
              <a:t> у </a:t>
            </a:r>
            <a:r>
              <a:rPr lang="en-US" dirty="0" err="1"/>
              <a:t>већ</a:t>
            </a:r>
            <a:r>
              <a:rPr lang="en-US" dirty="0"/>
              <a:t> </a:t>
            </a:r>
            <a:r>
              <a:rPr lang="en-US" dirty="0" err="1"/>
              <a:t>познатом</a:t>
            </a:r>
            <a:r>
              <a:rPr lang="en-US" dirty="0"/>
              <a:t> </a:t>
            </a:r>
            <a:r>
              <a:rPr lang="en-US" dirty="0" err="1"/>
              <a:t>окружењу</a:t>
            </a:r>
            <a:r>
              <a:rPr lang="en-US" dirty="0"/>
              <a:t>, а </a:t>
            </a:r>
            <a:r>
              <a:rPr lang="en-US" dirty="0" err="1"/>
              <a:t>самим</a:t>
            </a:r>
            <a:r>
              <a:rPr lang="en-US" dirty="0"/>
              <a:t> </a:t>
            </a:r>
            <a:r>
              <a:rPr lang="en-US" dirty="0" err="1"/>
              <a:t>тим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нам</a:t>
            </a:r>
            <a:r>
              <a:rPr lang="en-US" dirty="0"/>
              <a:t> </a:t>
            </a:r>
            <a:r>
              <a:rPr lang="en-US" dirty="0" err="1"/>
              <a:t>јунаци</a:t>
            </a:r>
            <a:r>
              <a:rPr lang="en-US" dirty="0"/>
              <a:t> и </a:t>
            </a:r>
            <a:r>
              <a:rPr lang="en-US" dirty="0" err="1"/>
              <a:t>фабула</a:t>
            </a:r>
            <a:r>
              <a:rPr lang="en-US" dirty="0"/>
              <a:t> </a:t>
            </a:r>
            <a:r>
              <a:rPr lang="en-US" dirty="0" err="1"/>
              <a:t>опипљивији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1: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Кад</a:t>
            </a:r>
            <a:r>
              <a:rPr lang="en-US" i="1" dirty="0"/>
              <a:t> </a:t>
            </a:r>
            <a:r>
              <a:rPr lang="en-US" i="1" dirty="0" err="1"/>
              <a:t>ујутру</a:t>
            </a:r>
            <a:r>
              <a:rPr lang="en-US" i="1" dirty="0"/>
              <a:t> </a:t>
            </a:r>
            <a:r>
              <a:rPr lang="en-US" i="1" dirty="0" err="1"/>
              <a:t>бијел</a:t>
            </a:r>
            <a:r>
              <a:rPr lang="en-US" i="1" dirty="0"/>
              <a:t> </a:t>
            </a:r>
            <a:r>
              <a:rPr lang="en-US" i="1" dirty="0" err="1"/>
              <a:t>дан</a:t>
            </a:r>
            <a:r>
              <a:rPr lang="en-US" i="1" dirty="0"/>
              <a:t> </a:t>
            </a:r>
            <a:r>
              <a:rPr lang="en-US" i="1" dirty="0" err="1"/>
              <a:t>осване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дан</a:t>
            </a:r>
            <a:r>
              <a:rPr lang="en-US" i="1" dirty="0"/>
              <a:t> </a:t>
            </a:r>
            <a:r>
              <a:rPr lang="en-US" i="1" dirty="0" err="1"/>
              <a:t>осване</a:t>
            </a:r>
            <a:r>
              <a:rPr lang="en-US" i="1" dirty="0"/>
              <a:t> и </a:t>
            </a:r>
            <a:r>
              <a:rPr lang="en-US" i="1" dirty="0" err="1"/>
              <a:t>огрије</a:t>
            </a:r>
            <a:r>
              <a:rPr lang="en-US" i="1" dirty="0"/>
              <a:t> </a:t>
            </a:r>
            <a:r>
              <a:rPr lang="en-US" i="1" dirty="0" err="1"/>
              <a:t>сунце</a:t>
            </a:r>
            <a:r>
              <a:rPr lang="en-US" i="1" dirty="0"/>
              <a:t>“</a:t>
            </a:r>
            <a:r>
              <a:rPr lang="en-US" dirty="0"/>
              <a:t> (</a:t>
            </a:r>
            <a:r>
              <a:rPr lang="en-US" dirty="0" err="1"/>
              <a:t>Народна</a:t>
            </a:r>
            <a:r>
              <a:rPr lang="en-US" dirty="0"/>
              <a:t> </a:t>
            </a:r>
            <a:r>
              <a:rPr lang="en-US" dirty="0" err="1"/>
              <a:t>песма</a:t>
            </a:r>
            <a:r>
              <a:rPr lang="en-US" dirty="0"/>
              <a:t> `</a:t>
            </a:r>
            <a:r>
              <a:rPr lang="en-US" dirty="0" err="1"/>
              <a:t>Цар</a:t>
            </a:r>
            <a:r>
              <a:rPr lang="en-US" dirty="0"/>
              <a:t> </a:t>
            </a:r>
            <a:r>
              <a:rPr lang="en-US" dirty="0" err="1"/>
              <a:t>Лазар</a:t>
            </a:r>
            <a:r>
              <a:rPr lang="en-US" dirty="0"/>
              <a:t> и </a:t>
            </a:r>
            <a:r>
              <a:rPr lang="en-US" dirty="0" err="1"/>
              <a:t>царица</a:t>
            </a:r>
            <a:r>
              <a:rPr lang="en-US" dirty="0"/>
              <a:t> </a:t>
            </a:r>
            <a:r>
              <a:rPr lang="en-US" dirty="0" err="1"/>
              <a:t>Милица</a:t>
            </a:r>
            <a:r>
              <a:rPr lang="en-US" dirty="0"/>
              <a:t>`)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2: </a:t>
            </a:r>
            <a:r>
              <a:rPr lang="en-US" i="1" dirty="0"/>
              <a:t>„</a:t>
            </a:r>
            <a:r>
              <a:rPr lang="en-US" i="1" dirty="0" err="1"/>
              <a:t>Врати</a:t>
            </a:r>
            <a:r>
              <a:rPr lang="en-US" i="1" dirty="0"/>
              <a:t> </a:t>
            </a:r>
            <a:r>
              <a:rPr lang="en-US" i="1" dirty="0" err="1"/>
              <a:t>ми</a:t>
            </a:r>
            <a:r>
              <a:rPr lang="en-US" i="1" dirty="0"/>
              <a:t> </a:t>
            </a:r>
            <a:r>
              <a:rPr lang="en-US" i="1" dirty="0" err="1"/>
              <a:t>моје</a:t>
            </a:r>
            <a:r>
              <a:rPr lang="en-US" i="1" dirty="0"/>
              <a:t> </a:t>
            </a:r>
            <a:r>
              <a:rPr lang="en-US" i="1" dirty="0" err="1"/>
              <a:t>крпице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моје</a:t>
            </a:r>
            <a:r>
              <a:rPr lang="en-US" i="1" dirty="0"/>
              <a:t> </a:t>
            </a:r>
            <a:r>
              <a:rPr lang="en-US" i="1" dirty="0" err="1"/>
              <a:t>крпице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чистога</a:t>
            </a:r>
            <a:r>
              <a:rPr lang="en-US" i="1" dirty="0"/>
              <a:t> </a:t>
            </a:r>
            <a:r>
              <a:rPr lang="en-US" i="1" dirty="0" err="1"/>
              <a:t>сна</a:t>
            </a:r>
            <a:r>
              <a:rPr lang="en-US" i="1" dirty="0"/>
              <a:t>.“ </a:t>
            </a:r>
            <a:r>
              <a:rPr lang="en-US" dirty="0"/>
              <a:t>(</a:t>
            </a:r>
            <a:r>
              <a:rPr lang="en-US" dirty="0" err="1"/>
              <a:t>Васко</a:t>
            </a:r>
            <a:r>
              <a:rPr lang="en-US" dirty="0"/>
              <a:t> </a:t>
            </a:r>
            <a:r>
              <a:rPr lang="en-US" dirty="0" err="1"/>
              <a:t>Попа</a:t>
            </a:r>
            <a:r>
              <a:rPr lang="en-US" dirty="0"/>
              <a:t> `</a:t>
            </a:r>
            <a:r>
              <a:rPr lang="en-US" dirty="0" err="1"/>
              <a:t>Врати</a:t>
            </a:r>
            <a:r>
              <a:rPr lang="en-US" dirty="0"/>
              <a:t> </a:t>
            </a:r>
            <a:r>
              <a:rPr lang="en-US" dirty="0" err="1"/>
              <a:t>ми</a:t>
            </a:r>
            <a:r>
              <a:rPr lang="en-US" dirty="0"/>
              <a:t> </a:t>
            </a:r>
            <a:r>
              <a:rPr lang="en-US" dirty="0" err="1"/>
              <a:t>моје</a:t>
            </a:r>
            <a:r>
              <a:rPr lang="en-US" dirty="0"/>
              <a:t> </a:t>
            </a:r>
            <a:r>
              <a:rPr lang="en-US" dirty="0" err="1"/>
              <a:t>крпице</a:t>
            </a:r>
            <a:r>
              <a:rPr lang="en-US" dirty="0"/>
              <a:t>`)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3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Фигуре</a:t>
            </a:r>
            <a:r>
              <a:rPr lang="en-US" b="1" dirty="0"/>
              <a:t> </a:t>
            </a:r>
            <a:r>
              <a:rPr lang="en-US" b="1" dirty="0" err="1"/>
              <a:t>речи</a:t>
            </a:r>
            <a:r>
              <a:rPr lang="en-US" b="1" dirty="0"/>
              <a:t> (</a:t>
            </a:r>
            <a:r>
              <a:rPr lang="en-US" b="1" dirty="0" err="1"/>
              <a:t>тропи</a:t>
            </a:r>
            <a:r>
              <a:rPr lang="en-US" b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Настале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грчком</a:t>
            </a:r>
            <a:r>
              <a:rPr lang="en-US" dirty="0"/>
              <a:t> </a:t>
            </a:r>
            <a:r>
              <a:rPr lang="en-US" i="1" dirty="0" err="1"/>
              <a:t>tropos</a:t>
            </a:r>
            <a:r>
              <a:rPr lang="en-US" dirty="0"/>
              <a:t>, у </a:t>
            </a:r>
            <a:r>
              <a:rPr lang="en-US" dirty="0" err="1"/>
              <a:t>значењу</a:t>
            </a:r>
            <a:r>
              <a:rPr lang="en-US" dirty="0"/>
              <a:t> „</a:t>
            </a:r>
            <a:r>
              <a:rPr lang="en-US" dirty="0" err="1"/>
              <a:t>окрет</a:t>
            </a:r>
            <a:r>
              <a:rPr lang="en-US" dirty="0"/>
              <a:t>“.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обухватају</a:t>
            </a:r>
            <a:r>
              <a:rPr lang="en-US" dirty="0"/>
              <a:t> </a:t>
            </a:r>
            <a:r>
              <a:rPr lang="en-US" dirty="0" err="1"/>
              <a:t>оне</a:t>
            </a:r>
            <a:r>
              <a:rPr lang="en-US" dirty="0"/>
              <a:t> </a:t>
            </a:r>
            <a:r>
              <a:rPr lang="en-US" dirty="0" err="1"/>
              <a:t>стилске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стари</a:t>
            </a:r>
            <a:r>
              <a:rPr lang="en-US" dirty="0"/>
              <a:t> </a:t>
            </a:r>
            <a:r>
              <a:rPr lang="en-US" dirty="0" err="1"/>
              <a:t>реторичари</a:t>
            </a:r>
            <a:r>
              <a:rPr lang="en-US" dirty="0"/>
              <a:t> </a:t>
            </a:r>
            <a:r>
              <a:rPr lang="en-US" dirty="0" err="1"/>
              <a:t>нису</a:t>
            </a:r>
            <a:r>
              <a:rPr lang="en-US" dirty="0"/>
              <a:t> </a:t>
            </a:r>
            <a:r>
              <a:rPr lang="en-US" dirty="0" err="1"/>
              <a:t>сврставали</a:t>
            </a:r>
            <a:r>
              <a:rPr lang="en-US" dirty="0"/>
              <a:t> у </a:t>
            </a:r>
            <a:r>
              <a:rPr lang="en-US" dirty="0" err="1"/>
              <a:t>тадашњи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 </a:t>
            </a:r>
            <a:r>
              <a:rPr lang="en-US" dirty="0" err="1"/>
              <a:t>стилских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.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сматрали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сви</a:t>
            </a:r>
            <a:r>
              <a:rPr lang="en-US" dirty="0"/>
              <a:t> </a:t>
            </a:r>
            <a:r>
              <a:rPr lang="en-US" dirty="0" err="1"/>
              <a:t>песнички</a:t>
            </a:r>
            <a:r>
              <a:rPr lang="en-US" dirty="0"/>
              <a:t> </a:t>
            </a:r>
            <a:r>
              <a:rPr lang="en-US" dirty="0" err="1"/>
              <a:t>украси</a:t>
            </a:r>
            <a:r>
              <a:rPr lang="en-US" dirty="0"/>
              <a:t> </a:t>
            </a:r>
            <a:r>
              <a:rPr lang="en-US" dirty="0" err="1"/>
              <a:t>могу</a:t>
            </a:r>
            <a:r>
              <a:rPr lang="en-US" dirty="0"/>
              <a:t> </a:t>
            </a:r>
            <a:r>
              <a:rPr lang="en-US" dirty="0" err="1"/>
              <a:t>поделити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основне</a:t>
            </a:r>
            <a:r>
              <a:rPr lang="en-US" dirty="0"/>
              <a:t> </a:t>
            </a:r>
            <a:r>
              <a:rPr lang="en-US" dirty="0" err="1"/>
              <a:t>скупине</a:t>
            </a:r>
            <a:r>
              <a:rPr lang="en-US" dirty="0"/>
              <a:t>: </a:t>
            </a:r>
            <a:r>
              <a:rPr lang="en-US" dirty="0" err="1"/>
              <a:t>фигуре</a:t>
            </a:r>
            <a:r>
              <a:rPr lang="en-US" dirty="0"/>
              <a:t> и </a:t>
            </a:r>
            <a:r>
              <a:rPr lang="en-US" dirty="0" err="1"/>
              <a:t>тропе</a:t>
            </a:r>
            <a:r>
              <a:rPr lang="en-US" dirty="0"/>
              <a:t>. </a:t>
            </a:r>
            <a:r>
              <a:rPr lang="en-US" dirty="0" err="1"/>
              <a:t>Тек</a:t>
            </a:r>
            <a:r>
              <a:rPr lang="en-US" dirty="0"/>
              <a:t> </a:t>
            </a:r>
            <a:r>
              <a:rPr lang="en-US" dirty="0" err="1"/>
              <a:t>знатно</a:t>
            </a:r>
            <a:r>
              <a:rPr lang="en-US" dirty="0"/>
              <a:t> </a:t>
            </a:r>
            <a:r>
              <a:rPr lang="en-US" dirty="0" err="1"/>
              <a:t>касније</a:t>
            </a:r>
            <a:r>
              <a:rPr lang="en-US" dirty="0"/>
              <a:t> </a:t>
            </a:r>
            <a:r>
              <a:rPr lang="en-US" dirty="0" err="1"/>
              <a:t>тропи</a:t>
            </a:r>
            <a:r>
              <a:rPr lang="en-US" dirty="0"/>
              <a:t> и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изједначене</a:t>
            </a:r>
            <a:r>
              <a:rPr lang="en-US" dirty="0"/>
              <a:t>.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настају</a:t>
            </a:r>
            <a:r>
              <a:rPr lang="en-US" dirty="0"/>
              <a:t> </a:t>
            </a:r>
            <a:r>
              <a:rPr lang="en-US" dirty="0" err="1"/>
              <a:t>променом</a:t>
            </a:r>
            <a:r>
              <a:rPr lang="en-US" dirty="0"/>
              <a:t> </a:t>
            </a:r>
            <a:r>
              <a:rPr lang="en-US" dirty="0" err="1"/>
              <a:t>основног</a:t>
            </a:r>
            <a:r>
              <a:rPr lang="en-US" dirty="0"/>
              <a:t>, </a:t>
            </a:r>
            <a:r>
              <a:rPr lang="en-US" dirty="0" err="1"/>
              <a:t>уобичајеног</a:t>
            </a:r>
            <a:r>
              <a:rPr lang="en-US" dirty="0"/>
              <a:t> </a:t>
            </a:r>
            <a:r>
              <a:rPr lang="en-US" dirty="0" err="1"/>
              <a:t>значења</a:t>
            </a:r>
            <a:r>
              <a:rPr lang="en-US" dirty="0"/>
              <a:t> </a:t>
            </a:r>
            <a:r>
              <a:rPr lang="en-US" dirty="0" err="1"/>
              <a:t>појединих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У </a:t>
            </a:r>
            <a:r>
              <a:rPr lang="en-US" dirty="0" err="1"/>
              <a:t>свакодневном</a:t>
            </a:r>
            <a:r>
              <a:rPr lang="en-US" dirty="0"/>
              <a:t> </a:t>
            </a:r>
            <a:r>
              <a:rPr lang="en-US" dirty="0" err="1"/>
              <a:t>говору</a:t>
            </a:r>
            <a:r>
              <a:rPr lang="en-US" dirty="0"/>
              <a:t> </a:t>
            </a:r>
            <a:r>
              <a:rPr lang="en-US" dirty="0" err="1"/>
              <a:t>несвесно</a:t>
            </a:r>
            <a:r>
              <a:rPr lang="en-US" dirty="0"/>
              <a:t> </a:t>
            </a:r>
            <a:r>
              <a:rPr lang="en-US" dirty="0" err="1"/>
              <a:t>користимо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: „</a:t>
            </a:r>
            <a:r>
              <a:rPr lang="en-US" dirty="0" err="1"/>
              <a:t>баш</a:t>
            </a:r>
            <a:r>
              <a:rPr lang="en-US" dirty="0"/>
              <a:t> </a:t>
            </a:r>
            <a:r>
              <a:rPr lang="en-US" dirty="0" err="1"/>
              <a:t>си</a:t>
            </a:r>
            <a:r>
              <a:rPr lang="en-US" dirty="0"/>
              <a:t> </a:t>
            </a:r>
            <a:r>
              <a:rPr lang="en-US" dirty="0" err="1"/>
              <a:t>лав</a:t>
            </a:r>
            <a:r>
              <a:rPr lang="en-US" dirty="0"/>
              <a:t>“, „</a:t>
            </a:r>
            <a:r>
              <a:rPr lang="en-US" dirty="0" err="1"/>
              <a:t>сијалично</a:t>
            </a:r>
            <a:r>
              <a:rPr lang="en-US" dirty="0"/>
              <a:t> </a:t>
            </a:r>
            <a:r>
              <a:rPr lang="en-US" dirty="0" err="1"/>
              <a:t>грло</a:t>
            </a:r>
            <a:r>
              <a:rPr lang="en-US" dirty="0"/>
              <a:t>“, „</a:t>
            </a:r>
            <a:r>
              <a:rPr lang="en-US" dirty="0" err="1"/>
              <a:t>нога</a:t>
            </a:r>
            <a:r>
              <a:rPr lang="en-US" dirty="0"/>
              <a:t> </a:t>
            </a:r>
            <a:r>
              <a:rPr lang="en-US" dirty="0" err="1"/>
              <a:t>стола</a:t>
            </a:r>
            <a:r>
              <a:rPr lang="en-US" dirty="0"/>
              <a:t>“. </a:t>
            </a:r>
            <a:r>
              <a:rPr lang="en-US" dirty="0" err="1"/>
              <a:t>Но</a:t>
            </a:r>
            <a:r>
              <a:rPr lang="en-US" dirty="0"/>
              <a:t>, </a:t>
            </a:r>
            <a:r>
              <a:rPr lang="en-US" dirty="0" err="1"/>
              <a:t>ми</a:t>
            </a:r>
            <a:r>
              <a:rPr lang="en-US" dirty="0"/>
              <a:t> </a:t>
            </a:r>
            <a:r>
              <a:rPr lang="en-US" dirty="0" err="1"/>
              <a:t>ове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осећамо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пренесеног</a:t>
            </a:r>
            <a:r>
              <a:rPr lang="en-US" dirty="0"/>
              <a:t> </a:t>
            </a:r>
            <a:r>
              <a:rPr lang="en-US" dirty="0" err="1"/>
              <a:t>значења</a:t>
            </a:r>
            <a:r>
              <a:rPr lang="en-US" dirty="0"/>
              <a:t>, </a:t>
            </a:r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оно</a:t>
            </a:r>
            <a:r>
              <a:rPr lang="en-US" dirty="0"/>
              <a:t> </a:t>
            </a:r>
            <a:r>
              <a:rPr lang="en-US" dirty="0" err="1"/>
              <a:t>временом</a:t>
            </a:r>
            <a:r>
              <a:rPr lang="en-US" dirty="0"/>
              <a:t> </a:t>
            </a:r>
            <a:r>
              <a:rPr lang="en-US" dirty="0" err="1"/>
              <a:t>постало</a:t>
            </a:r>
            <a:r>
              <a:rPr lang="en-US" dirty="0"/>
              <a:t> </a:t>
            </a:r>
            <a:r>
              <a:rPr lang="en-US" dirty="0" err="1"/>
              <a:t>уобичајено</a:t>
            </a:r>
            <a:r>
              <a:rPr lang="en-US" dirty="0"/>
              <a:t>. </a:t>
            </a:r>
            <a:r>
              <a:rPr lang="en-US" dirty="0" err="1"/>
              <a:t>Временом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,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неких</a:t>
            </a:r>
            <a:r>
              <a:rPr lang="en-US" dirty="0"/>
              <a:t>, </a:t>
            </a:r>
            <a:r>
              <a:rPr lang="en-US" dirty="0" err="1"/>
              <a:t>изгубила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употребе</a:t>
            </a:r>
            <a:r>
              <a:rPr lang="en-US" dirty="0"/>
              <a:t> </a:t>
            </a:r>
            <a:r>
              <a:rPr lang="en-US" dirty="0" err="1"/>
              <a:t>функција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јој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била</a:t>
            </a:r>
            <a:r>
              <a:rPr lang="en-US" dirty="0"/>
              <a:t> </a:t>
            </a:r>
            <a:r>
              <a:rPr lang="en-US" dirty="0" err="1"/>
              <a:t>примарна</a:t>
            </a:r>
            <a:r>
              <a:rPr lang="en-US" dirty="0"/>
              <a:t>: „</a:t>
            </a:r>
            <a:r>
              <a:rPr lang="en-US" dirty="0" err="1"/>
              <a:t>уморан</a:t>
            </a:r>
            <a:r>
              <a:rPr lang="en-US" dirty="0"/>
              <a:t>“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глагола</a:t>
            </a:r>
            <a:r>
              <a:rPr lang="en-US" dirty="0"/>
              <a:t> „</a:t>
            </a:r>
            <a:r>
              <a:rPr lang="en-US" dirty="0" err="1"/>
              <a:t>уморити</a:t>
            </a:r>
            <a:r>
              <a:rPr lang="en-US" dirty="0"/>
              <a:t>“ (</a:t>
            </a:r>
            <a:r>
              <a:rPr lang="en-US" dirty="0" err="1"/>
              <a:t>убити</a:t>
            </a:r>
            <a:r>
              <a:rPr lang="en-US" dirty="0"/>
              <a:t>), „</a:t>
            </a:r>
            <a:r>
              <a:rPr lang="en-US" dirty="0" err="1"/>
              <a:t>Морава</a:t>
            </a:r>
            <a:r>
              <a:rPr lang="en-US" dirty="0"/>
              <a:t>“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придева</a:t>
            </a:r>
            <a:r>
              <a:rPr lang="en-US" dirty="0"/>
              <a:t> „</a:t>
            </a:r>
            <a:r>
              <a:rPr lang="en-US" dirty="0" err="1"/>
              <a:t>мор</a:t>
            </a:r>
            <a:r>
              <a:rPr lang="en-US" dirty="0"/>
              <a:t>“ (</a:t>
            </a:r>
            <a:r>
              <a:rPr lang="en-US" dirty="0" err="1"/>
              <a:t>тамноплав</a:t>
            </a:r>
            <a:r>
              <a:rPr lang="en-US" dirty="0"/>
              <a:t>).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видимо</a:t>
            </a:r>
            <a:r>
              <a:rPr lang="en-US" dirty="0"/>
              <a:t>, </a:t>
            </a:r>
            <a:r>
              <a:rPr lang="en-US" dirty="0" err="1"/>
              <a:t>динамичност</a:t>
            </a:r>
            <a:r>
              <a:rPr lang="en-US" dirty="0"/>
              <a:t> </a:t>
            </a:r>
            <a:r>
              <a:rPr lang="en-US" dirty="0" err="1"/>
              <a:t>језика</a:t>
            </a:r>
            <a:r>
              <a:rPr lang="en-US" dirty="0"/>
              <a:t> у </a:t>
            </a:r>
            <a:r>
              <a:rPr lang="en-US" dirty="0" err="1"/>
              <a:t>дијахронијском</a:t>
            </a:r>
            <a:r>
              <a:rPr lang="en-US" dirty="0"/>
              <a:t> </a:t>
            </a:r>
            <a:r>
              <a:rPr lang="en-US" dirty="0" err="1"/>
              <a:t>смислу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избрисала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употребе</a:t>
            </a:r>
            <a:r>
              <a:rPr lang="en-US" dirty="0"/>
              <a:t> </a:t>
            </a:r>
            <a:r>
              <a:rPr lang="en-US" dirty="0" err="1"/>
              <a:t>неке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, </a:t>
            </a:r>
            <a:r>
              <a:rPr lang="en-US" dirty="0" err="1"/>
              <a:t>али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пренесено</a:t>
            </a:r>
            <a:r>
              <a:rPr lang="en-US" dirty="0"/>
              <a:t> </a:t>
            </a:r>
            <a:r>
              <a:rPr lang="en-US" dirty="0" err="1"/>
              <a:t>значење</a:t>
            </a:r>
            <a:r>
              <a:rPr lang="en-US" dirty="0"/>
              <a:t> </a:t>
            </a:r>
            <a:r>
              <a:rPr lang="en-US" dirty="0" err="1"/>
              <a:t>сачувало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У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спадају</a:t>
            </a:r>
            <a:r>
              <a:rPr lang="en-US" dirty="0"/>
              <a:t>: </a:t>
            </a:r>
            <a:r>
              <a:rPr lang="en-US" dirty="0" err="1"/>
              <a:t>метафора</a:t>
            </a:r>
            <a:r>
              <a:rPr lang="en-US" dirty="0"/>
              <a:t>, </a:t>
            </a:r>
            <a:r>
              <a:rPr lang="en-US" dirty="0" err="1"/>
              <a:t>метонимија</a:t>
            </a:r>
            <a:r>
              <a:rPr lang="en-US" dirty="0"/>
              <a:t>, </a:t>
            </a:r>
            <a:r>
              <a:rPr lang="en-US" dirty="0" err="1"/>
              <a:t>персонификација</a:t>
            </a:r>
            <a:r>
              <a:rPr lang="en-US" dirty="0"/>
              <a:t>, </a:t>
            </a:r>
            <a:r>
              <a:rPr lang="en-US" dirty="0" err="1"/>
              <a:t>синегдоха</a:t>
            </a:r>
            <a:r>
              <a:rPr lang="en-US" dirty="0"/>
              <a:t>, </a:t>
            </a:r>
            <a:r>
              <a:rPr lang="en-US" dirty="0" err="1"/>
              <a:t>еуфемизам</a:t>
            </a:r>
            <a:r>
              <a:rPr lang="en-US" dirty="0"/>
              <a:t>, </a:t>
            </a:r>
            <a:r>
              <a:rPr lang="en-US" dirty="0" err="1"/>
              <a:t>епитет</a:t>
            </a:r>
            <a:r>
              <a:rPr lang="en-US" dirty="0"/>
              <a:t>, </a:t>
            </a:r>
            <a:r>
              <a:rPr lang="en-US" dirty="0" err="1"/>
              <a:t>алегорија</a:t>
            </a:r>
            <a:r>
              <a:rPr lang="en-US" dirty="0"/>
              <a:t> и </a:t>
            </a:r>
            <a:r>
              <a:rPr lang="en-US" dirty="0" err="1"/>
              <a:t>симбол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50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Метафора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Метафора спада у најпознатије песничке фигуре. Настала ја од грчког meta (преко) и phero (носим), па би metaphora значила „пренос“. Код Аристотела у књизи „О песничкој уметности“ она означава све врсте тропа.</a:t>
            </a:r>
          </a:p>
          <a:p>
            <a:r>
              <a:rPr lang="ru-RU" dirty="0"/>
              <a:t>Многи теоретичари је сматрају најсложенијом и најферквентнијом фигуром речи у употреби, тако да је постала део свакодневног говора. Настаје у процесу упоређивања два појма у сродности, а заснива се на пренесеном значењу речи и преношењу појмова из једне области живота у другу. Објашњава се као скраћено поређење у коме се исказује само други члан, па је сваку метафору могуће проширити у поређење. Неки теоретичари, пак, дефинишу је као замену значења једне речи значењем друге речи. Метафора је најсложенија стилска фигура јер на други појам преноси не само основно значење него и низ других, пратећих особина. Кад се каже за неког да су му зуби као бисери, белина је оно што се доживљава као доминантно својство, али и облик, величина, тврдоћа, уједначеност и слично. Битна особина метафоре је њен афективни карактер, јер показује пишчев став према предмету о коме је реч. Код речи она згушњава значење и истиче израз и ритам. Понекад је потребно уложити и известан интелектуални напор да би се значење метафоре разрешило.</a:t>
            </a:r>
          </a:p>
          <a:p>
            <a:r>
              <a:rPr lang="ru-RU" dirty="0"/>
              <a:t>Постоји више врста метафоре: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96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Метафора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 err="1"/>
              <a:t>Постоји</a:t>
            </a:r>
            <a:r>
              <a:rPr lang="en-US" sz="1600" dirty="0"/>
              <a:t> </a:t>
            </a:r>
            <a:r>
              <a:rPr lang="en-US" sz="1600" dirty="0" err="1"/>
              <a:t>више</a:t>
            </a:r>
            <a:r>
              <a:rPr lang="en-US" sz="1600" dirty="0"/>
              <a:t> </a:t>
            </a:r>
            <a:r>
              <a:rPr lang="en-US" sz="1600" dirty="0" err="1"/>
              <a:t>врста</a:t>
            </a:r>
            <a:r>
              <a:rPr lang="en-US" sz="1600" dirty="0"/>
              <a:t> </a:t>
            </a:r>
            <a:r>
              <a:rPr lang="en-US" sz="1600" dirty="0" err="1"/>
              <a:t>метафоре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1. </a:t>
            </a:r>
            <a:r>
              <a:rPr lang="en-US" sz="1600" b="1" dirty="0" err="1"/>
              <a:t>лексичка</a:t>
            </a:r>
            <a:r>
              <a:rPr lang="en-US" sz="1600" b="1" dirty="0"/>
              <a:t> </a:t>
            </a:r>
            <a:r>
              <a:rPr lang="en-US" sz="1600" b="1" dirty="0" err="1"/>
              <a:t>метафора</a:t>
            </a:r>
            <a:r>
              <a:rPr lang="en-US" sz="1600" b="1" dirty="0"/>
              <a:t> </a:t>
            </a:r>
            <a:r>
              <a:rPr lang="en-US" sz="1600" b="1" dirty="0" err="1"/>
              <a:t>или</a:t>
            </a:r>
            <a:r>
              <a:rPr lang="en-US" sz="1600" b="1" dirty="0"/>
              <a:t> </a:t>
            </a:r>
            <a:r>
              <a:rPr lang="en-US" sz="1600" b="1" dirty="0" err="1"/>
              <a:t>мртва</a:t>
            </a:r>
            <a:r>
              <a:rPr lang="en-US" sz="1600" dirty="0"/>
              <a:t> – </a:t>
            </a:r>
            <a:r>
              <a:rPr lang="en-US" sz="1600" dirty="0" err="1"/>
              <a:t>то</a:t>
            </a:r>
            <a:r>
              <a:rPr lang="en-US" sz="1600" dirty="0"/>
              <a:t> </a:t>
            </a:r>
            <a:r>
              <a:rPr lang="en-US" sz="1600" dirty="0" err="1"/>
              <a:t>су</a:t>
            </a:r>
            <a:r>
              <a:rPr lang="en-US" sz="1600" dirty="0"/>
              <a:t> </a:t>
            </a:r>
            <a:r>
              <a:rPr lang="en-US" sz="1600" dirty="0" err="1"/>
              <a:t>речи</a:t>
            </a:r>
            <a:r>
              <a:rPr lang="en-US" sz="1600" dirty="0"/>
              <a:t> и </a:t>
            </a:r>
            <a:r>
              <a:rPr lang="en-US" sz="1600" dirty="0" err="1"/>
              <a:t>изрази</a:t>
            </a:r>
            <a:r>
              <a:rPr lang="en-US" sz="1600" dirty="0"/>
              <a:t> </a:t>
            </a:r>
            <a:r>
              <a:rPr lang="en-US" sz="1600" dirty="0" err="1"/>
              <a:t>који</a:t>
            </a:r>
            <a:r>
              <a:rPr lang="en-US" sz="1600" dirty="0"/>
              <a:t> </a:t>
            </a:r>
            <a:r>
              <a:rPr lang="en-US" sz="1600" dirty="0" err="1"/>
              <a:t>се</a:t>
            </a:r>
            <a:r>
              <a:rPr lang="en-US" sz="1600" dirty="0"/>
              <a:t> </a:t>
            </a:r>
            <a:r>
              <a:rPr lang="en-US" sz="1600" dirty="0" err="1"/>
              <a:t>више</a:t>
            </a:r>
            <a:r>
              <a:rPr lang="en-US" sz="1600" dirty="0"/>
              <a:t> </a:t>
            </a:r>
            <a:r>
              <a:rPr lang="en-US" sz="1600" dirty="0" err="1"/>
              <a:t>не</a:t>
            </a:r>
            <a:r>
              <a:rPr lang="en-US" sz="1600" dirty="0"/>
              <a:t> </a:t>
            </a:r>
            <a:r>
              <a:rPr lang="en-US" sz="1600" dirty="0" err="1"/>
              <a:t>третирају</a:t>
            </a:r>
            <a:r>
              <a:rPr lang="en-US" sz="1600" dirty="0"/>
              <a:t> </a:t>
            </a:r>
            <a:r>
              <a:rPr lang="en-US" sz="1600" dirty="0" err="1"/>
              <a:t>пренесеним</a:t>
            </a:r>
            <a:r>
              <a:rPr lang="en-US" sz="1600" dirty="0"/>
              <a:t> </a:t>
            </a:r>
            <a:r>
              <a:rPr lang="en-US" sz="1600" dirty="0" err="1"/>
              <a:t>значењем</a:t>
            </a:r>
            <a:r>
              <a:rPr lang="en-US" sz="1600" dirty="0"/>
              <a:t>. </a:t>
            </a:r>
            <a:br>
              <a:rPr lang="en-US" sz="1600" dirty="0"/>
            </a:br>
            <a:r>
              <a:rPr lang="en-US" sz="1600" dirty="0" err="1"/>
              <a:t>пример</a:t>
            </a:r>
            <a:r>
              <a:rPr lang="en-US" sz="1600" dirty="0"/>
              <a:t> 1: </a:t>
            </a:r>
            <a:r>
              <a:rPr lang="en-US" sz="1600" i="1" dirty="0" err="1"/>
              <a:t>Он</a:t>
            </a:r>
            <a:r>
              <a:rPr lang="en-US" sz="1600" i="1" dirty="0"/>
              <a:t> </a:t>
            </a:r>
            <a:r>
              <a:rPr lang="en-US" sz="1600" i="1" dirty="0" err="1"/>
              <a:t>је</a:t>
            </a:r>
            <a:r>
              <a:rPr lang="en-US" sz="1600" i="1" dirty="0"/>
              <a:t> </a:t>
            </a:r>
            <a:r>
              <a:rPr lang="en-US" sz="1600" i="1" dirty="0" err="1"/>
              <a:t>моја</a:t>
            </a:r>
            <a:r>
              <a:rPr lang="en-US" sz="1600" i="1" dirty="0"/>
              <a:t> </a:t>
            </a:r>
            <a:r>
              <a:rPr lang="en-US" sz="1600" i="1" dirty="0" err="1"/>
              <a:t>десна</a:t>
            </a:r>
            <a:r>
              <a:rPr lang="en-US" sz="1600" i="1" dirty="0"/>
              <a:t> </a:t>
            </a:r>
            <a:r>
              <a:rPr lang="en-US" sz="1600" i="1" dirty="0" err="1"/>
              <a:t>рука</a:t>
            </a:r>
            <a:r>
              <a:rPr lang="en-US" sz="1600" i="1" dirty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пример</a:t>
            </a:r>
            <a:r>
              <a:rPr lang="en-US" sz="1600" dirty="0"/>
              <a:t> 2: </a:t>
            </a:r>
            <a:r>
              <a:rPr lang="en-US" sz="1600" i="1" dirty="0" err="1"/>
              <a:t>Ми</a:t>
            </a:r>
            <a:r>
              <a:rPr lang="en-US" sz="1600" i="1" dirty="0"/>
              <a:t> </a:t>
            </a:r>
            <a:r>
              <a:rPr lang="en-US" sz="1600" i="1" dirty="0" err="1"/>
              <a:t>живимо</a:t>
            </a:r>
            <a:r>
              <a:rPr lang="en-US" sz="1600" i="1" dirty="0"/>
              <a:t> у </a:t>
            </a:r>
            <a:r>
              <a:rPr lang="en-US" sz="1600" i="1" dirty="0" err="1"/>
              <a:t>центру</a:t>
            </a:r>
            <a:r>
              <a:rPr lang="en-US" sz="1600" i="1" dirty="0"/>
              <a:t> </a:t>
            </a:r>
            <a:r>
              <a:rPr lang="en-US" sz="1600" i="1" dirty="0" err="1"/>
              <a:t>града</a:t>
            </a:r>
            <a:r>
              <a:rPr lang="en-US" sz="1600" i="1" dirty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2. </a:t>
            </a:r>
            <a:r>
              <a:rPr lang="en-US" sz="1600" b="1" dirty="0" err="1"/>
              <a:t>банална</a:t>
            </a:r>
            <a:r>
              <a:rPr lang="en-US" sz="1600" b="1" dirty="0"/>
              <a:t> </a:t>
            </a:r>
            <a:r>
              <a:rPr lang="en-US" sz="1600" b="1" dirty="0" err="1"/>
              <a:t>метафора</a:t>
            </a:r>
            <a:r>
              <a:rPr lang="en-US" sz="1600" dirty="0"/>
              <a:t> – </a:t>
            </a:r>
            <a:r>
              <a:rPr lang="en-US" sz="1600" dirty="0" err="1"/>
              <a:t>то</a:t>
            </a:r>
            <a:r>
              <a:rPr lang="en-US" sz="1600" dirty="0"/>
              <a:t> </a:t>
            </a:r>
            <a:r>
              <a:rPr lang="en-US" sz="1600" dirty="0" err="1"/>
              <a:t>су</a:t>
            </a:r>
            <a:r>
              <a:rPr lang="en-US" sz="1600" dirty="0"/>
              <a:t> </a:t>
            </a:r>
            <a:r>
              <a:rPr lang="en-US" sz="1600" dirty="0" err="1"/>
              <a:t>оне</a:t>
            </a:r>
            <a:r>
              <a:rPr lang="en-US" sz="1600" dirty="0"/>
              <a:t> </a:t>
            </a:r>
            <a:r>
              <a:rPr lang="en-US" sz="1600" dirty="0" err="1"/>
              <a:t>метафоре</a:t>
            </a:r>
            <a:r>
              <a:rPr lang="en-US" sz="1600" dirty="0"/>
              <a:t> </a:t>
            </a:r>
            <a:r>
              <a:rPr lang="en-US" sz="1600" dirty="0" err="1"/>
              <a:t>које</a:t>
            </a:r>
            <a:r>
              <a:rPr lang="en-US" sz="1600" dirty="0"/>
              <a:t> </a:t>
            </a:r>
            <a:r>
              <a:rPr lang="en-US" sz="1600" dirty="0" err="1"/>
              <a:t>су</a:t>
            </a:r>
            <a:r>
              <a:rPr lang="en-US" sz="1600" dirty="0"/>
              <a:t> </a:t>
            </a:r>
            <a:r>
              <a:rPr lang="en-US" sz="1600" dirty="0" err="1"/>
              <a:t>од</a:t>
            </a:r>
            <a:r>
              <a:rPr lang="en-US" sz="1600" dirty="0"/>
              <a:t> </a:t>
            </a:r>
            <a:r>
              <a:rPr lang="en-US" sz="1600" dirty="0" err="1"/>
              <a:t>дуге</a:t>
            </a:r>
            <a:r>
              <a:rPr lang="en-US" sz="1600" dirty="0"/>
              <a:t> </a:t>
            </a:r>
            <a:r>
              <a:rPr lang="en-US" sz="1600" dirty="0" err="1"/>
              <a:t>употребе</a:t>
            </a:r>
            <a:r>
              <a:rPr lang="en-US" sz="1600" dirty="0"/>
              <a:t> </a:t>
            </a:r>
            <a:r>
              <a:rPr lang="en-US" sz="1600" dirty="0" err="1"/>
              <a:t>избледеле</a:t>
            </a:r>
            <a:r>
              <a:rPr lang="en-US" sz="1600" dirty="0"/>
              <a:t> и </a:t>
            </a:r>
            <a:r>
              <a:rPr lang="en-US" sz="1600" dirty="0" err="1"/>
              <a:t>не</a:t>
            </a:r>
            <a:r>
              <a:rPr lang="en-US" sz="1600" dirty="0"/>
              <a:t> </a:t>
            </a:r>
            <a:r>
              <a:rPr lang="en-US" sz="1600" dirty="0" err="1"/>
              <a:t>остављају</a:t>
            </a:r>
            <a:r>
              <a:rPr lang="en-US" sz="1600" dirty="0"/>
              <a:t> </a:t>
            </a:r>
            <a:r>
              <a:rPr lang="en-US" sz="1600" dirty="0" err="1"/>
              <a:t>никакав</a:t>
            </a:r>
            <a:r>
              <a:rPr lang="en-US" sz="1600" dirty="0"/>
              <a:t> </a:t>
            </a:r>
            <a:r>
              <a:rPr lang="en-US" sz="1600" dirty="0" err="1"/>
              <a:t>утисак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 err="1"/>
              <a:t>пример</a:t>
            </a:r>
            <a:r>
              <a:rPr lang="en-US" sz="1600" dirty="0"/>
              <a:t> 1: </a:t>
            </a:r>
            <a:r>
              <a:rPr lang="en-US" sz="1600" i="1" dirty="0" err="1"/>
              <a:t>зуб</a:t>
            </a:r>
            <a:r>
              <a:rPr lang="en-US" sz="1600" i="1" dirty="0"/>
              <a:t> </a:t>
            </a:r>
            <a:r>
              <a:rPr lang="en-US" sz="1600" i="1" dirty="0" err="1"/>
              <a:t>времена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пример</a:t>
            </a:r>
            <a:r>
              <a:rPr lang="en-US" sz="1600" dirty="0"/>
              <a:t> 2: </a:t>
            </a:r>
            <a:r>
              <a:rPr lang="en-US" sz="1600" i="1" dirty="0" err="1"/>
              <a:t>бујица</a:t>
            </a:r>
            <a:r>
              <a:rPr lang="en-US" sz="1600" i="1" dirty="0"/>
              <a:t> </a:t>
            </a:r>
            <a:r>
              <a:rPr lang="en-US" sz="1600" i="1" dirty="0" err="1"/>
              <a:t>речи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3.</a:t>
            </a:r>
            <a:r>
              <a:rPr lang="en-US" sz="1600" b="1" dirty="0"/>
              <a:t> </a:t>
            </a:r>
            <a:r>
              <a:rPr lang="en-US" sz="1600" b="1" dirty="0" err="1"/>
              <a:t>шаблонска</a:t>
            </a:r>
            <a:r>
              <a:rPr lang="en-US" sz="1600" b="1" dirty="0"/>
              <a:t> </a:t>
            </a:r>
            <a:r>
              <a:rPr lang="en-US" sz="1600" b="1" dirty="0" err="1"/>
              <a:t>метафора</a:t>
            </a:r>
            <a:r>
              <a:rPr lang="en-US" sz="1600" dirty="0"/>
              <a:t>–</a:t>
            </a:r>
            <a:r>
              <a:rPr lang="en-US" sz="1600" dirty="0" err="1"/>
              <a:t>метафора</a:t>
            </a:r>
            <a:r>
              <a:rPr lang="en-US" sz="1600" dirty="0"/>
              <a:t> </a:t>
            </a:r>
            <a:r>
              <a:rPr lang="en-US" sz="1600" dirty="0" err="1"/>
              <a:t>која</a:t>
            </a:r>
            <a:r>
              <a:rPr lang="en-US" sz="1600" dirty="0"/>
              <a:t> </a:t>
            </a:r>
            <a:r>
              <a:rPr lang="en-US" sz="1600" dirty="0" err="1"/>
              <a:t>се</a:t>
            </a:r>
            <a:r>
              <a:rPr lang="en-US" sz="1600" dirty="0"/>
              <a:t> </a:t>
            </a:r>
            <a:r>
              <a:rPr lang="en-US" sz="1600" dirty="0" err="1"/>
              <a:t>често</a:t>
            </a:r>
            <a:r>
              <a:rPr lang="en-US" sz="1600" dirty="0"/>
              <a:t> </a:t>
            </a:r>
            <a:r>
              <a:rPr lang="en-US" sz="1600" dirty="0" err="1"/>
              <a:t>среће</a:t>
            </a:r>
            <a:r>
              <a:rPr lang="en-US" sz="1600" dirty="0"/>
              <a:t> у </a:t>
            </a:r>
            <a:r>
              <a:rPr lang="en-US" sz="1600" dirty="0" err="1"/>
              <a:t>језику</a:t>
            </a:r>
            <a:r>
              <a:rPr lang="en-US" sz="1600" dirty="0"/>
              <a:t> </a:t>
            </a:r>
            <a:r>
              <a:rPr lang="en-US" sz="1600" dirty="0" err="1"/>
              <a:t>говорника</a:t>
            </a:r>
            <a:r>
              <a:rPr lang="en-US" sz="1600" dirty="0"/>
              <a:t>, </a:t>
            </a:r>
            <a:r>
              <a:rPr lang="en-US" sz="1600" dirty="0" err="1"/>
              <a:t>новинара</a:t>
            </a:r>
            <a:r>
              <a:rPr lang="en-US" sz="1600" dirty="0"/>
              <a:t> </a:t>
            </a:r>
            <a:r>
              <a:rPr lang="en-US" sz="1600" dirty="0" err="1"/>
              <a:t>или</a:t>
            </a:r>
            <a:r>
              <a:rPr lang="en-US" sz="1600" dirty="0"/>
              <a:t> </a:t>
            </a:r>
            <a:r>
              <a:rPr lang="en-US" sz="1600" dirty="0" err="1"/>
              <a:t>политичара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 err="1"/>
              <a:t>пример</a:t>
            </a:r>
            <a:r>
              <a:rPr lang="en-US" sz="1600" dirty="0"/>
              <a:t> 1: </a:t>
            </a:r>
            <a:r>
              <a:rPr lang="en-US" sz="1600" i="1" dirty="0" err="1"/>
              <a:t>крупни</a:t>
            </a:r>
            <a:r>
              <a:rPr lang="en-US" sz="1600" i="1" dirty="0"/>
              <a:t> </a:t>
            </a:r>
            <a:r>
              <a:rPr lang="en-US" sz="1600" i="1" dirty="0" err="1"/>
              <a:t>кораци</a:t>
            </a:r>
            <a:r>
              <a:rPr lang="en-US" sz="1600" i="1" dirty="0"/>
              <a:t> </a:t>
            </a:r>
            <a:r>
              <a:rPr lang="en-US" sz="1600" i="1" dirty="0" err="1"/>
              <a:t>развоја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пример</a:t>
            </a:r>
            <a:r>
              <a:rPr lang="en-US" sz="1600" dirty="0"/>
              <a:t> 2: </a:t>
            </a:r>
            <a:r>
              <a:rPr lang="en-US" sz="1600" i="1" dirty="0" err="1"/>
              <a:t>идемо</a:t>
            </a:r>
            <a:r>
              <a:rPr lang="en-US" sz="1600" i="1" dirty="0"/>
              <a:t> </a:t>
            </a:r>
            <a:r>
              <a:rPr lang="en-US" sz="1600" i="1" dirty="0" err="1"/>
              <a:t>ка</a:t>
            </a:r>
            <a:r>
              <a:rPr lang="en-US" sz="1600" i="1" dirty="0"/>
              <a:t> </a:t>
            </a:r>
            <a:r>
              <a:rPr lang="en-US" sz="1600" i="1" dirty="0" err="1"/>
              <a:t>Европи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Постоје</a:t>
            </a:r>
            <a:r>
              <a:rPr lang="en-US" sz="1600" dirty="0"/>
              <a:t> и </a:t>
            </a:r>
            <a:r>
              <a:rPr lang="en-US" sz="1600" dirty="0" err="1"/>
              <a:t>метафоре</a:t>
            </a:r>
            <a:r>
              <a:rPr lang="en-US" sz="1600" dirty="0"/>
              <a:t> „</a:t>
            </a:r>
            <a:r>
              <a:rPr lang="en-US" sz="1600" dirty="0" err="1"/>
              <a:t>из</a:t>
            </a:r>
            <a:r>
              <a:rPr lang="en-US" sz="1600" dirty="0"/>
              <a:t> </a:t>
            </a:r>
            <a:r>
              <a:rPr lang="en-US" sz="1600" dirty="0" err="1"/>
              <a:t>нужде</a:t>
            </a:r>
            <a:r>
              <a:rPr lang="en-US" sz="1600" dirty="0"/>
              <a:t>“ </a:t>
            </a:r>
            <a:r>
              <a:rPr lang="en-US" sz="1600" dirty="0" err="1"/>
              <a:t>или</a:t>
            </a:r>
            <a:r>
              <a:rPr lang="en-US" sz="1600" dirty="0"/>
              <a:t>, </a:t>
            </a:r>
            <a:r>
              <a:rPr lang="en-US" sz="1600" dirty="0" err="1"/>
              <a:t>такозване</a:t>
            </a:r>
            <a:r>
              <a:rPr lang="en-US" sz="1600" dirty="0"/>
              <a:t>, „</a:t>
            </a:r>
            <a:r>
              <a:rPr lang="en-US" sz="1600" dirty="0" err="1"/>
              <a:t>неуспеле</a:t>
            </a:r>
            <a:r>
              <a:rPr lang="en-US" sz="1600" dirty="0"/>
              <a:t> </a:t>
            </a:r>
            <a:r>
              <a:rPr lang="en-US" sz="1600" dirty="0" err="1"/>
              <a:t>метафоре</a:t>
            </a:r>
            <a:r>
              <a:rPr lang="en-US" sz="1600" dirty="0"/>
              <a:t>“ </a:t>
            </a:r>
            <a:r>
              <a:rPr lang="en-US" sz="1600" dirty="0" err="1"/>
              <a:t>које</a:t>
            </a:r>
            <a:r>
              <a:rPr lang="en-US" sz="1600" dirty="0"/>
              <a:t> </a:t>
            </a:r>
            <a:r>
              <a:rPr lang="en-US" sz="1600" dirty="0" err="1"/>
              <a:t>служе</a:t>
            </a:r>
            <a:r>
              <a:rPr lang="en-US" sz="1600" dirty="0"/>
              <a:t> </a:t>
            </a:r>
            <a:r>
              <a:rPr lang="en-US" sz="1600" dirty="0" err="1"/>
              <a:t>да</a:t>
            </a:r>
            <a:r>
              <a:rPr lang="en-US" sz="1600" dirty="0"/>
              <a:t> </a:t>
            </a:r>
            <a:r>
              <a:rPr lang="en-US" sz="1600" dirty="0" err="1"/>
              <a:t>обележе</a:t>
            </a:r>
            <a:r>
              <a:rPr lang="en-US" sz="1600" dirty="0"/>
              <a:t> </a:t>
            </a:r>
            <a:r>
              <a:rPr lang="en-US" sz="1600" dirty="0" err="1"/>
              <a:t>неки</a:t>
            </a:r>
            <a:r>
              <a:rPr lang="en-US" sz="1600" dirty="0"/>
              <a:t> </a:t>
            </a:r>
            <a:r>
              <a:rPr lang="en-US" sz="1600" dirty="0" err="1"/>
              <a:t>саджај</a:t>
            </a:r>
            <a:r>
              <a:rPr lang="en-US" sz="1600" dirty="0"/>
              <a:t>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који</a:t>
            </a:r>
            <a:r>
              <a:rPr lang="en-US" sz="1600" dirty="0"/>
              <a:t> у </a:t>
            </a:r>
            <a:r>
              <a:rPr lang="en-US" sz="1600" dirty="0" err="1"/>
              <a:t>језичком</a:t>
            </a:r>
            <a:r>
              <a:rPr lang="en-US" sz="1600" dirty="0"/>
              <a:t> </a:t>
            </a:r>
            <a:r>
              <a:rPr lang="en-US" sz="1600" dirty="0" err="1"/>
              <a:t>фонду</a:t>
            </a:r>
            <a:r>
              <a:rPr lang="en-US" sz="1600" dirty="0"/>
              <a:t> </a:t>
            </a:r>
            <a:r>
              <a:rPr lang="en-US" sz="1600" dirty="0" err="1"/>
              <a:t>не</a:t>
            </a:r>
            <a:r>
              <a:rPr lang="en-US" sz="1600" dirty="0"/>
              <a:t> </a:t>
            </a:r>
            <a:r>
              <a:rPr lang="en-US" sz="1600" dirty="0" err="1"/>
              <a:t>постоји</a:t>
            </a:r>
            <a:r>
              <a:rPr lang="en-US" sz="1600" dirty="0"/>
              <a:t> </a:t>
            </a:r>
            <a:r>
              <a:rPr lang="en-US" sz="1600" dirty="0" err="1"/>
              <a:t>израз</a:t>
            </a:r>
            <a:r>
              <a:rPr lang="en-US" sz="1600" dirty="0"/>
              <a:t> (</a:t>
            </a:r>
            <a:r>
              <a:rPr lang="en-US" sz="1600" dirty="0" err="1"/>
              <a:t>руски</a:t>
            </a:r>
            <a:r>
              <a:rPr lang="en-US" sz="1600" dirty="0"/>
              <a:t> „</a:t>
            </a:r>
            <a:r>
              <a:rPr lang="en-US" sz="1600" dirty="0" err="1"/>
              <a:t>спутник</a:t>
            </a:r>
            <a:r>
              <a:rPr lang="en-US" sz="1600" dirty="0"/>
              <a:t>“ = „</a:t>
            </a:r>
            <a:r>
              <a:rPr lang="en-US" sz="1600" dirty="0" err="1"/>
              <a:t>пратилац</a:t>
            </a:r>
            <a:r>
              <a:rPr lang="en-US" sz="1600" dirty="0"/>
              <a:t>“ </a:t>
            </a:r>
            <a:r>
              <a:rPr lang="en-US" sz="1600" dirty="0" err="1"/>
              <a:t>употребљена</a:t>
            </a:r>
            <a:r>
              <a:rPr lang="en-US" sz="1600" dirty="0"/>
              <a:t> </a:t>
            </a:r>
            <a:r>
              <a:rPr lang="en-US" sz="1600" dirty="0" err="1"/>
              <a:t>је</a:t>
            </a:r>
            <a:r>
              <a:rPr lang="en-US" sz="1600" dirty="0"/>
              <a:t> </a:t>
            </a:r>
            <a:r>
              <a:rPr lang="en-US" sz="1600" dirty="0" err="1"/>
              <a:t>да</a:t>
            </a:r>
            <a:r>
              <a:rPr lang="en-US" sz="1600" dirty="0"/>
              <a:t> </a:t>
            </a:r>
            <a:r>
              <a:rPr lang="en-US" sz="1600" dirty="0" err="1"/>
              <a:t>означи</a:t>
            </a:r>
            <a:r>
              <a:rPr lang="en-US" sz="1600" dirty="0"/>
              <a:t> </a:t>
            </a:r>
            <a:r>
              <a:rPr lang="en-US" sz="1600" dirty="0" err="1"/>
              <a:t>вештачке</a:t>
            </a:r>
            <a:r>
              <a:rPr lang="en-US" sz="1600" dirty="0"/>
              <a:t> </a:t>
            </a:r>
            <a:r>
              <a:rPr lang="en-US" sz="1600" dirty="0" err="1"/>
              <a:t>сателите</a:t>
            </a:r>
            <a:r>
              <a:rPr lang="en-US" sz="1600" dirty="0"/>
              <a:t> </a:t>
            </a:r>
            <a:r>
              <a:rPr lang="en-US" sz="1600" dirty="0" err="1"/>
              <a:t>Земље</a:t>
            </a:r>
            <a:r>
              <a:rPr lang="sr-Cyrl-RS" sz="1600" dirty="0"/>
              <a:t>, вегета и сл.</a:t>
            </a:r>
            <a:r>
              <a:rPr lang="en-US" sz="1600" dirty="0"/>
              <a:t>).</a:t>
            </a:r>
            <a:br>
              <a:rPr lang="en-US" sz="1600" dirty="0"/>
            </a:br>
            <a:r>
              <a:rPr lang="en-US" sz="1600" dirty="0" err="1"/>
              <a:t>Употреба</a:t>
            </a:r>
            <a:r>
              <a:rPr lang="en-US" sz="1600" dirty="0"/>
              <a:t> </a:t>
            </a:r>
            <a:r>
              <a:rPr lang="en-US" sz="1600" dirty="0" err="1"/>
              <a:t>метафора</a:t>
            </a:r>
            <a:r>
              <a:rPr lang="en-US" sz="1600" dirty="0"/>
              <a:t>, </a:t>
            </a:r>
            <a:r>
              <a:rPr lang="en-US" sz="1600" dirty="0" err="1"/>
              <a:t>такозвана</a:t>
            </a:r>
            <a:r>
              <a:rPr lang="en-US" sz="1600" dirty="0"/>
              <a:t>, </a:t>
            </a:r>
            <a:r>
              <a:rPr lang="en-US" sz="1600" dirty="0" err="1"/>
              <a:t>метафорика</a:t>
            </a:r>
            <a:r>
              <a:rPr lang="en-US" sz="1600" dirty="0"/>
              <a:t> </a:t>
            </a:r>
            <a:r>
              <a:rPr lang="en-US" sz="1600" dirty="0" err="1"/>
              <a:t>је</a:t>
            </a:r>
            <a:r>
              <a:rPr lang="en-US" sz="1600" dirty="0"/>
              <a:t> </a:t>
            </a:r>
            <a:r>
              <a:rPr lang="en-US" sz="1600" dirty="0" err="1"/>
              <a:t>врло</a:t>
            </a:r>
            <a:r>
              <a:rPr lang="en-US" sz="1600" dirty="0"/>
              <a:t> </a:t>
            </a:r>
            <a:r>
              <a:rPr lang="en-US" sz="1600" dirty="0" err="1"/>
              <a:t>важна</a:t>
            </a:r>
            <a:r>
              <a:rPr lang="en-US" sz="1600" dirty="0"/>
              <a:t> </a:t>
            </a:r>
            <a:r>
              <a:rPr lang="en-US" sz="1600" dirty="0" err="1"/>
              <a:t>књижевна</a:t>
            </a:r>
            <a:r>
              <a:rPr lang="en-US" sz="1600" dirty="0"/>
              <a:t> </a:t>
            </a:r>
            <a:r>
              <a:rPr lang="en-US" sz="1600" dirty="0" err="1"/>
              <a:t>особина</a:t>
            </a:r>
            <a:r>
              <a:rPr lang="en-US" sz="1600" dirty="0"/>
              <a:t> </a:t>
            </a:r>
            <a:r>
              <a:rPr lang="en-US" sz="1600" dirty="0" err="1"/>
              <a:t>језика</a:t>
            </a:r>
            <a:r>
              <a:rPr lang="en-US" sz="1600" dirty="0"/>
              <a:t>.</a:t>
            </a:r>
            <a:br>
              <a:rPr lang="en-US" sz="1600" dirty="0"/>
            </a:b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1837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Метонимија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Потиче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грчке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i="1" dirty="0" err="1"/>
              <a:t>metonymia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 </a:t>
            </a:r>
            <a:r>
              <a:rPr lang="en-US" dirty="0" err="1"/>
              <a:t>замена</a:t>
            </a:r>
            <a:r>
              <a:rPr lang="en-US" dirty="0"/>
              <a:t> </a:t>
            </a:r>
            <a:r>
              <a:rPr lang="en-US" dirty="0" err="1"/>
              <a:t>имена</a:t>
            </a:r>
            <a:r>
              <a:rPr lang="en-US" dirty="0"/>
              <a:t>.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неким</a:t>
            </a:r>
            <a:r>
              <a:rPr lang="en-US" dirty="0"/>
              <a:t> </a:t>
            </a:r>
            <a:r>
              <a:rPr lang="en-US" dirty="0" err="1"/>
              <a:t>теоретичарима</a:t>
            </a:r>
            <a:r>
              <a:rPr lang="en-US" dirty="0"/>
              <a:t>, </a:t>
            </a:r>
            <a:r>
              <a:rPr lang="en-US" dirty="0" err="1"/>
              <a:t>сматра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подврста</a:t>
            </a:r>
            <a:r>
              <a:rPr lang="en-US" dirty="0"/>
              <a:t> </a:t>
            </a:r>
            <a:r>
              <a:rPr lang="en-US" dirty="0" err="1"/>
              <a:t>метафоре</a:t>
            </a:r>
            <a:r>
              <a:rPr lang="en-US" dirty="0"/>
              <a:t>, </a:t>
            </a:r>
            <a:r>
              <a:rPr lang="en-US" dirty="0" err="1"/>
              <a:t>док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сматрају</a:t>
            </a:r>
            <a:r>
              <a:rPr lang="en-US" dirty="0"/>
              <a:t> </a:t>
            </a:r>
            <a:r>
              <a:rPr lang="en-US" dirty="0" err="1"/>
              <a:t>самосталном</a:t>
            </a:r>
            <a:r>
              <a:rPr lang="en-US" dirty="0"/>
              <a:t> </a:t>
            </a:r>
            <a:r>
              <a:rPr lang="en-US" dirty="0" err="1"/>
              <a:t>фигуром</a:t>
            </a:r>
            <a:r>
              <a:rPr lang="en-US" dirty="0"/>
              <a:t>. </a:t>
            </a:r>
            <a:r>
              <a:rPr lang="en-US" dirty="0" err="1"/>
              <a:t>Метонимија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веза</a:t>
            </a:r>
            <a:r>
              <a:rPr lang="en-US" dirty="0"/>
              <a:t> </a:t>
            </a:r>
            <a:r>
              <a:rPr lang="en-US" dirty="0" err="1"/>
              <a:t>између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појма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предмета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остварује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њихове</a:t>
            </a:r>
            <a:r>
              <a:rPr lang="en-US" dirty="0"/>
              <a:t> </a:t>
            </a:r>
            <a:r>
              <a:rPr lang="en-US" dirty="0" err="1"/>
              <a:t>супротности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сличности</a:t>
            </a:r>
            <a:r>
              <a:rPr lang="en-US" dirty="0"/>
              <a:t>, </a:t>
            </a:r>
            <a:r>
              <a:rPr lang="en-US" dirty="0" err="1"/>
              <a:t>већ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њихове</a:t>
            </a:r>
            <a:r>
              <a:rPr lang="en-US" dirty="0"/>
              <a:t> </a:t>
            </a:r>
            <a:r>
              <a:rPr lang="en-US" dirty="0" err="1"/>
              <a:t>логичке</a:t>
            </a:r>
            <a:r>
              <a:rPr lang="en-US" dirty="0"/>
              <a:t> </a:t>
            </a:r>
            <a:r>
              <a:rPr lang="en-US" dirty="0" err="1"/>
              <a:t>зависности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1: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Коме</a:t>
            </a:r>
            <a:r>
              <a:rPr lang="en-US" i="1" dirty="0"/>
              <a:t> </a:t>
            </a:r>
            <a:r>
              <a:rPr lang="en-US" i="1" dirty="0" err="1"/>
              <a:t>закон</a:t>
            </a:r>
            <a:r>
              <a:rPr lang="en-US" i="1" dirty="0"/>
              <a:t> </a:t>
            </a:r>
            <a:r>
              <a:rPr lang="en-US" i="1" dirty="0" err="1"/>
              <a:t>лежи</a:t>
            </a:r>
            <a:r>
              <a:rPr lang="en-US" i="1" dirty="0"/>
              <a:t> у </a:t>
            </a:r>
            <a:r>
              <a:rPr lang="en-US" i="1" dirty="0" err="1"/>
              <a:t>топузу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трагови</a:t>
            </a:r>
            <a:r>
              <a:rPr lang="en-US" i="1" dirty="0"/>
              <a:t> </a:t>
            </a:r>
            <a:r>
              <a:rPr lang="en-US" i="1" dirty="0" err="1"/>
              <a:t>му</a:t>
            </a:r>
            <a:r>
              <a:rPr lang="en-US" i="1" dirty="0"/>
              <a:t> </a:t>
            </a:r>
            <a:r>
              <a:rPr lang="en-US" i="1" dirty="0" err="1"/>
              <a:t>смрде</a:t>
            </a:r>
            <a:r>
              <a:rPr lang="en-US" i="1" dirty="0"/>
              <a:t> </a:t>
            </a:r>
            <a:r>
              <a:rPr lang="en-US" i="1" dirty="0" err="1"/>
              <a:t>нечовјештвом</a:t>
            </a:r>
            <a:r>
              <a:rPr lang="en-US" i="1" dirty="0"/>
              <a:t>.“</a:t>
            </a:r>
            <a:r>
              <a:rPr lang="en-US" dirty="0"/>
              <a:t> (</a:t>
            </a:r>
            <a:r>
              <a:rPr lang="en-US" dirty="0" err="1"/>
              <a:t>Петар</a:t>
            </a:r>
            <a:r>
              <a:rPr lang="en-US" dirty="0"/>
              <a:t> </a:t>
            </a:r>
            <a:r>
              <a:rPr lang="en-US" dirty="0" err="1"/>
              <a:t>Петровић</a:t>
            </a:r>
            <a:r>
              <a:rPr lang="en-US" dirty="0"/>
              <a:t> </a:t>
            </a:r>
            <a:r>
              <a:rPr lang="en-US" dirty="0" err="1"/>
              <a:t>Његош</a:t>
            </a:r>
            <a:r>
              <a:rPr lang="en-US" dirty="0"/>
              <a:t> `</a:t>
            </a:r>
            <a:r>
              <a:rPr lang="en-US" dirty="0" err="1"/>
              <a:t>Горски</a:t>
            </a:r>
            <a:r>
              <a:rPr lang="en-US" dirty="0"/>
              <a:t> </a:t>
            </a:r>
            <a:r>
              <a:rPr lang="en-US" dirty="0" err="1"/>
              <a:t>вијенац</a:t>
            </a:r>
            <a:r>
              <a:rPr lang="en-US" dirty="0"/>
              <a:t>`)</a:t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2: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живи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својих</a:t>
            </a:r>
            <a:r>
              <a:rPr lang="en-US" i="1" dirty="0"/>
              <a:t> </a:t>
            </a:r>
            <a:r>
              <a:rPr lang="en-US" i="1" dirty="0" err="1"/>
              <a:t>десет</a:t>
            </a:r>
            <a:r>
              <a:rPr lang="en-US" i="1" dirty="0"/>
              <a:t> </a:t>
            </a:r>
            <a:r>
              <a:rPr lang="en-US" i="1" dirty="0" err="1"/>
              <a:t>прстију</a:t>
            </a:r>
            <a:r>
              <a:rPr lang="en-US" i="1" dirty="0"/>
              <a:t>“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пример3: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он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седа</a:t>
            </a:r>
            <a:r>
              <a:rPr lang="en-US" i="1" dirty="0"/>
              <a:t> </a:t>
            </a:r>
            <a:r>
              <a:rPr lang="en-US" i="1" dirty="0" err="1"/>
              <a:t>глава</a:t>
            </a:r>
            <a:r>
              <a:rPr lang="en-US" i="1" dirty="0"/>
              <a:t>“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пример4: </a:t>
            </a:r>
            <a:r>
              <a:rPr lang="en-US" i="1" dirty="0"/>
              <a:t>„</a:t>
            </a:r>
            <a:r>
              <a:rPr lang="en-US" i="1" dirty="0" err="1"/>
              <a:t>Србија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устала</a:t>
            </a:r>
            <a:r>
              <a:rPr lang="en-US" i="1" dirty="0"/>
              <a:t>“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пример5: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читам</a:t>
            </a:r>
            <a:r>
              <a:rPr lang="en-US" i="1" dirty="0"/>
              <a:t> </a:t>
            </a:r>
            <a:r>
              <a:rPr lang="en-US" i="1" dirty="0" err="1"/>
              <a:t>Толстоја</a:t>
            </a:r>
            <a:r>
              <a:rPr lang="en-US" i="1" dirty="0"/>
              <a:t>“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80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Персонификација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Персонификација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посебна</a:t>
            </a:r>
            <a:r>
              <a:rPr lang="en-US" dirty="0"/>
              <a:t> </a:t>
            </a:r>
            <a:r>
              <a:rPr lang="en-US" dirty="0" err="1"/>
              <a:t>врста</a:t>
            </a:r>
            <a:r>
              <a:rPr lang="en-US" dirty="0"/>
              <a:t> </a:t>
            </a:r>
            <a:r>
              <a:rPr lang="en-US" dirty="0" err="1"/>
              <a:t>метафоре</a:t>
            </a:r>
            <a:r>
              <a:rPr lang="en-US" dirty="0"/>
              <a:t> у </a:t>
            </a:r>
            <a:r>
              <a:rPr lang="en-US" dirty="0" err="1"/>
              <a:t>којој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стварима</a:t>
            </a:r>
            <a:r>
              <a:rPr lang="en-US" dirty="0"/>
              <a:t>, </a:t>
            </a:r>
            <a:r>
              <a:rPr lang="en-US" dirty="0" err="1"/>
              <a:t>природним</a:t>
            </a:r>
            <a:r>
              <a:rPr lang="en-US" dirty="0"/>
              <a:t> </a:t>
            </a:r>
            <a:r>
              <a:rPr lang="en-US" dirty="0" err="1"/>
              <a:t>појавама</a:t>
            </a:r>
            <a:r>
              <a:rPr lang="en-US" dirty="0"/>
              <a:t>, </a:t>
            </a:r>
            <a:r>
              <a:rPr lang="en-US" dirty="0" err="1"/>
              <a:t>апстрактним</a:t>
            </a:r>
            <a:r>
              <a:rPr lang="en-US" dirty="0"/>
              <a:t> </a:t>
            </a:r>
            <a:r>
              <a:rPr lang="en-US" dirty="0" err="1"/>
              <a:t>предметима</a:t>
            </a:r>
            <a:r>
              <a:rPr lang="en-US" dirty="0"/>
              <a:t>, </a:t>
            </a:r>
            <a:r>
              <a:rPr lang="en-US" dirty="0" err="1"/>
              <a:t>биљкама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животињама</a:t>
            </a:r>
            <a:r>
              <a:rPr lang="en-US" dirty="0"/>
              <a:t> </a:t>
            </a:r>
            <a:r>
              <a:rPr lang="en-US" dirty="0" err="1"/>
              <a:t>дају</a:t>
            </a:r>
            <a:r>
              <a:rPr lang="en-US" dirty="0"/>
              <a:t> </a:t>
            </a:r>
            <a:r>
              <a:rPr lang="en-US" dirty="0" err="1"/>
              <a:t>људске</a:t>
            </a:r>
            <a:r>
              <a:rPr lang="en-US" dirty="0"/>
              <a:t> </a:t>
            </a:r>
            <a:r>
              <a:rPr lang="en-US" dirty="0" err="1"/>
              <a:t>особине</a:t>
            </a:r>
            <a:r>
              <a:rPr lang="en-US" dirty="0"/>
              <a:t>. </a:t>
            </a:r>
            <a:r>
              <a:rPr lang="en-US" dirty="0" err="1"/>
              <a:t>Настала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латинске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persona (</a:t>
            </a:r>
            <a:r>
              <a:rPr lang="en-US" dirty="0" err="1"/>
              <a:t>особа</a:t>
            </a:r>
            <a:r>
              <a:rPr lang="en-US" dirty="0"/>
              <a:t>) и </a:t>
            </a:r>
            <a:r>
              <a:rPr lang="en-US" dirty="0" err="1"/>
              <a:t>facere</a:t>
            </a:r>
            <a:r>
              <a:rPr lang="en-US" dirty="0"/>
              <a:t> (</a:t>
            </a:r>
            <a:r>
              <a:rPr lang="en-US" dirty="0" err="1"/>
              <a:t>чинити</a:t>
            </a:r>
            <a:r>
              <a:rPr lang="en-US" dirty="0"/>
              <a:t>).</a:t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1:</a:t>
            </a:r>
            <a:r>
              <a:rPr lang="en-US" dirty="0"/>
              <a:t> „ </a:t>
            </a:r>
            <a:r>
              <a:rPr lang="en-US" i="1" dirty="0" err="1"/>
              <a:t>Кораци</a:t>
            </a:r>
            <a:r>
              <a:rPr lang="en-US" i="1" dirty="0"/>
              <a:t> </a:t>
            </a:r>
            <a:r>
              <a:rPr lang="en-US" i="1" dirty="0" err="1"/>
              <a:t>твоји</a:t>
            </a:r>
            <a:r>
              <a:rPr lang="en-US" i="1" dirty="0"/>
              <a:t> </a:t>
            </a:r>
            <a:r>
              <a:rPr lang="en-US" i="1" dirty="0" err="1"/>
              <a:t>са</a:t>
            </a:r>
            <a:r>
              <a:rPr lang="en-US" i="1" dirty="0"/>
              <a:t> </a:t>
            </a:r>
            <a:r>
              <a:rPr lang="en-US" i="1" dirty="0" err="1"/>
              <a:t>плочником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Разговарају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Кораци</a:t>
            </a:r>
            <a:r>
              <a:rPr lang="en-US" i="1" dirty="0"/>
              <a:t> </a:t>
            </a:r>
            <a:r>
              <a:rPr lang="en-US" i="1" dirty="0" err="1"/>
              <a:t>твоји</a:t>
            </a:r>
            <a:r>
              <a:rPr lang="en-US" i="1" dirty="0"/>
              <a:t> </a:t>
            </a:r>
            <a:r>
              <a:rPr lang="en-US" i="1" dirty="0" err="1"/>
              <a:t>певају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У </a:t>
            </a:r>
            <a:r>
              <a:rPr lang="en-US" i="1" dirty="0" err="1"/>
              <a:t>моме</a:t>
            </a:r>
            <a:r>
              <a:rPr lang="en-US" i="1" dirty="0"/>
              <a:t> </a:t>
            </a:r>
            <a:r>
              <a:rPr lang="en-US" i="1" dirty="0" err="1"/>
              <a:t>телу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Боси</a:t>
            </a:r>
            <a:r>
              <a:rPr lang="en-US" i="1" dirty="0"/>
              <a:t> </a:t>
            </a:r>
            <a:r>
              <a:rPr lang="en-US" i="1" dirty="0" err="1"/>
              <a:t>кораци</a:t>
            </a:r>
            <a:r>
              <a:rPr lang="en-US" i="1" dirty="0"/>
              <a:t> </a:t>
            </a:r>
            <a:r>
              <a:rPr lang="en-US" i="1" dirty="0" err="1"/>
              <a:t>твоји</a:t>
            </a:r>
            <a:r>
              <a:rPr lang="en-US" i="1" dirty="0"/>
              <a:t> </a:t>
            </a:r>
            <a:r>
              <a:rPr lang="en-US" i="1" dirty="0" err="1"/>
              <a:t>веселе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Стидљиву</a:t>
            </a:r>
            <a:r>
              <a:rPr lang="en-US" i="1" dirty="0"/>
              <a:t> </a:t>
            </a:r>
            <a:r>
              <a:rPr lang="en-US" i="1" dirty="0" err="1"/>
              <a:t>росу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И </a:t>
            </a:r>
            <a:r>
              <a:rPr lang="en-US" i="1" dirty="0" err="1"/>
              <a:t>дубоке</a:t>
            </a:r>
            <a:r>
              <a:rPr lang="en-US" i="1" dirty="0"/>
              <a:t> </a:t>
            </a:r>
            <a:r>
              <a:rPr lang="en-US" i="1" dirty="0" err="1"/>
              <a:t>остављају</a:t>
            </a:r>
            <a:r>
              <a:rPr lang="en-US" i="1" dirty="0"/>
              <a:t> </a:t>
            </a:r>
            <a:r>
              <a:rPr lang="en-US" i="1" dirty="0" err="1"/>
              <a:t>трагове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У </a:t>
            </a:r>
            <a:r>
              <a:rPr lang="en-US" i="1" dirty="0" err="1"/>
              <a:t>снегу</a:t>
            </a:r>
            <a:r>
              <a:rPr lang="en-US" i="1" dirty="0"/>
              <a:t> </a:t>
            </a:r>
            <a:r>
              <a:rPr lang="en-US" i="1" dirty="0" err="1"/>
              <a:t>мога</a:t>
            </a:r>
            <a:r>
              <a:rPr lang="en-US" i="1" dirty="0"/>
              <a:t> </a:t>
            </a:r>
            <a:r>
              <a:rPr lang="en-US" i="1" dirty="0" err="1"/>
              <a:t>сна</a:t>
            </a:r>
            <a:r>
              <a:rPr lang="sr-Cyrl-RS" i="1" dirty="0"/>
              <a:t>'' </a:t>
            </a:r>
            <a:r>
              <a:rPr lang="sr-Cyrl-RS" dirty="0"/>
              <a:t>(Васко Попа)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2:</a:t>
            </a:r>
            <a:r>
              <a:rPr lang="en-US" dirty="0"/>
              <a:t> </a:t>
            </a:r>
            <a:r>
              <a:rPr lang="en-US" i="1" dirty="0"/>
              <a:t>„У </a:t>
            </a:r>
            <a:r>
              <a:rPr lang="en-US" i="1" dirty="0" err="1"/>
              <a:t>дворани</a:t>
            </a:r>
            <a:r>
              <a:rPr lang="en-US" i="1" dirty="0"/>
              <a:t> </a:t>
            </a:r>
            <a:r>
              <a:rPr lang="en-US" i="1" dirty="0" err="1"/>
              <a:t>кобној</a:t>
            </a:r>
            <a:r>
              <a:rPr lang="en-US" i="1" dirty="0"/>
              <a:t>, </a:t>
            </a:r>
            <a:r>
              <a:rPr lang="en-US" i="1" dirty="0" err="1"/>
              <a:t>мислима</a:t>
            </a:r>
            <a:r>
              <a:rPr lang="en-US" i="1" dirty="0"/>
              <a:t> у </a:t>
            </a:r>
            <a:r>
              <a:rPr lang="en-US" i="1" dirty="0" err="1"/>
              <a:t>сивим</a:t>
            </a:r>
            <a:r>
              <a:rPr lang="en-US" i="1" dirty="0"/>
              <a:t>.</a:t>
            </a:r>
            <a:br>
              <a:rPr lang="en-US" i="1" dirty="0"/>
            </a:br>
            <a:r>
              <a:rPr lang="en-US" i="1" dirty="0" err="1"/>
              <a:t>Само</a:t>
            </a:r>
            <a:r>
              <a:rPr lang="en-US" i="1" dirty="0"/>
              <a:t> </a:t>
            </a:r>
            <a:r>
              <a:rPr lang="en-US" i="1" dirty="0" err="1"/>
              <a:t>коса</a:t>
            </a:r>
            <a:r>
              <a:rPr lang="en-US" i="1" dirty="0"/>
              <a:t> </a:t>
            </a:r>
            <a:r>
              <a:rPr lang="en-US" i="1" dirty="0" err="1"/>
              <a:t>твоја</a:t>
            </a:r>
            <a:r>
              <a:rPr lang="en-US" i="1" dirty="0"/>
              <a:t> </a:t>
            </a:r>
            <a:r>
              <a:rPr lang="en-US" i="1" dirty="0" err="1"/>
              <a:t>још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била</a:t>
            </a:r>
            <a:r>
              <a:rPr lang="en-US" i="1" dirty="0"/>
              <a:t> </a:t>
            </a:r>
            <a:r>
              <a:rPr lang="en-US" i="1" dirty="0" err="1"/>
              <a:t>жива</a:t>
            </a:r>
            <a:r>
              <a:rPr lang="en-US" i="1" dirty="0"/>
              <a:t>.</a:t>
            </a:r>
            <a:br>
              <a:rPr lang="en-US" i="1" dirty="0"/>
            </a:br>
            <a:r>
              <a:rPr lang="en-US" i="1" dirty="0" err="1"/>
              <a:t>Па</a:t>
            </a:r>
            <a:r>
              <a:rPr lang="en-US" i="1" dirty="0"/>
              <a:t> </a:t>
            </a:r>
            <a:r>
              <a:rPr lang="en-US" i="1" dirty="0" err="1"/>
              <a:t>ми</a:t>
            </a:r>
            <a:r>
              <a:rPr lang="en-US" i="1" dirty="0"/>
              <a:t> </a:t>
            </a:r>
            <a:r>
              <a:rPr lang="en-US" i="1" dirty="0" err="1"/>
              <a:t>рече</a:t>
            </a:r>
            <a:r>
              <a:rPr lang="en-US" i="1" dirty="0"/>
              <a:t>: </a:t>
            </a:r>
            <a:r>
              <a:rPr lang="en-US" i="1" dirty="0" err="1"/>
              <a:t>Мируј</a:t>
            </a:r>
            <a:r>
              <a:rPr lang="en-US" i="1" dirty="0"/>
              <a:t>! У </a:t>
            </a:r>
            <a:r>
              <a:rPr lang="en-US" i="1" dirty="0" err="1"/>
              <a:t>смрти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снива</a:t>
            </a:r>
            <a:r>
              <a:rPr lang="en-US" i="1" dirty="0"/>
              <a:t>.“</a:t>
            </a:r>
            <a:r>
              <a:rPr lang="en-US" dirty="0"/>
              <a:t> (</a:t>
            </a:r>
            <a:r>
              <a:rPr lang="en-US" dirty="0" err="1"/>
              <a:t>Антун</a:t>
            </a:r>
            <a:r>
              <a:rPr lang="en-US" dirty="0"/>
              <a:t> </a:t>
            </a:r>
            <a:r>
              <a:rPr lang="en-US" dirty="0" err="1"/>
              <a:t>Густав</a:t>
            </a:r>
            <a:r>
              <a:rPr lang="en-US" dirty="0"/>
              <a:t> </a:t>
            </a:r>
            <a:r>
              <a:rPr lang="en-US" dirty="0" err="1"/>
              <a:t>Матош</a:t>
            </a:r>
            <a:r>
              <a:rPr lang="en-US" dirty="0"/>
              <a:t> `</a:t>
            </a:r>
            <a:r>
              <a:rPr lang="en-US" dirty="0" err="1"/>
              <a:t>Утјеха</a:t>
            </a:r>
            <a:r>
              <a:rPr lang="en-US" dirty="0"/>
              <a:t> </a:t>
            </a:r>
            <a:r>
              <a:rPr lang="en-US" dirty="0" err="1"/>
              <a:t>косе</a:t>
            </a:r>
            <a:r>
              <a:rPr lang="en-US" dirty="0"/>
              <a:t>`)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82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Синегдоха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Синегдоха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подврста</a:t>
            </a:r>
            <a:r>
              <a:rPr lang="en-US" dirty="0"/>
              <a:t> </a:t>
            </a:r>
            <a:r>
              <a:rPr lang="en-US" dirty="0" err="1"/>
              <a:t>метонимије</a:t>
            </a:r>
            <a:r>
              <a:rPr lang="en-US" dirty="0"/>
              <a:t>. </a:t>
            </a:r>
            <a:r>
              <a:rPr lang="en-US" dirty="0" err="1"/>
              <a:t>Добијена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грчког</a:t>
            </a:r>
            <a:r>
              <a:rPr lang="en-US" dirty="0"/>
              <a:t> </a:t>
            </a:r>
            <a:r>
              <a:rPr lang="en-US" i="1" dirty="0" err="1"/>
              <a:t>syn</a:t>
            </a:r>
            <a:r>
              <a:rPr lang="en-US" dirty="0"/>
              <a:t> (</a:t>
            </a:r>
            <a:r>
              <a:rPr lang="en-US" dirty="0" err="1"/>
              <a:t>заједно</a:t>
            </a:r>
            <a:r>
              <a:rPr lang="en-US" dirty="0"/>
              <a:t>) и </a:t>
            </a:r>
            <a:r>
              <a:rPr lang="en-US" i="1" dirty="0" err="1"/>
              <a:t>ekdekhomai</a:t>
            </a:r>
            <a:r>
              <a:rPr lang="en-US" dirty="0"/>
              <a:t> (</a:t>
            </a:r>
            <a:r>
              <a:rPr lang="en-US" dirty="0" err="1"/>
              <a:t>узимам</a:t>
            </a:r>
            <a:r>
              <a:rPr lang="en-US" dirty="0"/>
              <a:t>).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заснива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замењивању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појма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количини</a:t>
            </a:r>
            <a:r>
              <a:rPr lang="en-US" dirty="0"/>
              <a:t> и </a:t>
            </a:r>
            <a:r>
              <a:rPr lang="en-US" dirty="0" err="1"/>
              <a:t>обиму</a:t>
            </a:r>
            <a:r>
              <a:rPr lang="en-US" dirty="0"/>
              <a:t> </a:t>
            </a:r>
            <a:r>
              <a:rPr lang="en-US" dirty="0" err="1"/>
              <a:t>њиховог</a:t>
            </a:r>
            <a:r>
              <a:rPr lang="en-US" dirty="0"/>
              <a:t> </a:t>
            </a:r>
            <a:r>
              <a:rPr lang="en-US" dirty="0" err="1"/>
              <a:t>значења</a:t>
            </a:r>
            <a:r>
              <a:rPr lang="en-US" dirty="0"/>
              <a:t>. </a:t>
            </a:r>
            <a:r>
              <a:rPr lang="en-US" dirty="0" err="1"/>
              <a:t>Појмови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истог</a:t>
            </a:r>
            <a:r>
              <a:rPr lang="en-US" dirty="0"/>
              <a:t> </a:t>
            </a:r>
            <a:r>
              <a:rPr lang="en-US" dirty="0" err="1"/>
              <a:t>рода</a:t>
            </a:r>
            <a:r>
              <a:rPr lang="en-US" dirty="0"/>
              <a:t>, а </a:t>
            </a:r>
            <a:r>
              <a:rPr lang="en-US" dirty="0" err="1"/>
              <a:t>узима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део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целину</a:t>
            </a:r>
            <a:r>
              <a:rPr lang="en-US" dirty="0"/>
              <a:t> – </a:t>
            </a:r>
            <a:r>
              <a:rPr lang="en-US" dirty="0" err="1"/>
              <a:t>пример</a:t>
            </a:r>
            <a:r>
              <a:rPr lang="en-US" dirty="0"/>
              <a:t>:</a:t>
            </a:r>
            <a:r>
              <a:rPr lang="en-US" i="1" dirty="0"/>
              <a:t> „</a:t>
            </a:r>
            <a:r>
              <a:rPr lang="en-US" i="1" dirty="0" err="1"/>
              <a:t>Не</a:t>
            </a:r>
            <a:r>
              <a:rPr lang="en-US" i="1" dirty="0"/>
              <a:t> </a:t>
            </a:r>
            <a:r>
              <a:rPr lang="en-US" i="1" dirty="0" err="1"/>
              <a:t>би</a:t>
            </a:r>
            <a:r>
              <a:rPr lang="en-US" i="1" dirty="0"/>
              <a:t> л` </a:t>
            </a:r>
            <a:r>
              <a:rPr lang="en-US" i="1" dirty="0" err="1"/>
              <a:t>могле</a:t>
            </a:r>
            <a:r>
              <a:rPr lang="en-US" i="1" dirty="0"/>
              <a:t> </a:t>
            </a:r>
            <a:r>
              <a:rPr lang="en-US" i="1" dirty="0" err="1"/>
              <a:t>ноге</a:t>
            </a:r>
            <a:r>
              <a:rPr lang="en-US" i="1" dirty="0"/>
              <a:t> </a:t>
            </a:r>
            <a:r>
              <a:rPr lang="en-US" i="1" dirty="0" err="1"/>
              <a:t>алатове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достигнути</a:t>
            </a:r>
            <a:r>
              <a:rPr lang="en-US" i="1" dirty="0"/>
              <a:t> </a:t>
            </a:r>
            <a:r>
              <a:rPr lang="en-US" i="1" dirty="0" err="1"/>
              <a:t>златине</a:t>
            </a:r>
            <a:r>
              <a:rPr lang="en-US" i="1" dirty="0"/>
              <a:t> </a:t>
            </a:r>
            <a:r>
              <a:rPr lang="en-US" i="1" dirty="0" err="1"/>
              <a:t>сватове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Народна</a:t>
            </a:r>
            <a:r>
              <a:rPr lang="en-US" dirty="0"/>
              <a:t> </a:t>
            </a:r>
            <a:r>
              <a:rPr lang="en-US" dirty="0" err="1"/>
              <a:t>љубавна</a:t>
            </a:r>
            <a:r>
              <a:rPr lang="en-US" dirty="0"/>
              <a:t> </a:t>
            </a:r>
            <a:r>
              <a:rPr lang="en-US" dirty="0" err="1"/>
              <a:t>песма</a:t>
            </a:r>
            <a:r>
              <a:rPr lang="en-US" dirty="0"/>
              <a:t>, </a:t>
            </a:r>
            <a:r>
              <a:rPr lang="en-US" dirty="0" err="1"/>
              <a:t>бр</a:t>
            </a:r>
            <a:r>
              <a:rPr lang="en-US" dirty="0"/>
              <a:t>. 133)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целина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део</a:t>
            </a:r>
            <a:r>
              <a:rPr lang="en-US" dirty="0"/>
              <a:t> – </a:t>
            </a:r>
            <a:r>
              <a:rPr lang="en-US" dirty="0" err="1"/>
              <a:t>пример</a:t>
            </a:r>
            <a:r>
              <a:rPr lang="en-US" dirty="0"/>
              <a:t>: </a:t>
            </a:r>
            <a:r>
              <a:rPr lang="en-US" i="1" dirty="0"/>
              <a:t>„</a:t>
            </a:r>
            <a:r>
              <a:rPr lang="en-US" i="1" dirty="0" err="1"/>
              <a:t>претворио</a:t>
            </a:r>
            <a:r>
              <a:rPr lang="en-US" i="1" dirty="0"/>
              <a:t> </a:t>
            </a:r>
            <a:r>
              <a:rPr lang="en-US" i="1" dirty="0" err="1"/>
              <a:t>сам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у </a:t>
            </a:r>
            <a:r>
              <a:rPr lang="en-US" i="1" dirty="0" err="1"/>
              <a:t>уво</a:t>
            </a:r>
            <a:r>
              <a:rPr lang="en-US" i="1" dirty="0"/>
              <a:t>“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једнина</a:t>
            </a:r>
            <a:r>
              <a:rPr lang="en-US" dirty="0"/>
              <a:t> </a:t>
            </a:r>
            <a:r>
              <a:rPr lang="en-US" dirty="0" err="1"/>
              <a:t>уместо</a:t>
            </a:r>
            <a:r>
              <a:rPr lang="en-US" dirty="0"/>
              <a:t> </a:t>
            </a:r>
            <a:r>
              <a:rPr lang="en-US" dirty="0" err="1"/>
              <a:t>множине</a:t>
            </a:r>
            <a:r>
              <a:rPr lang="en-US" dirty="0"/>
              <a:t> – </a:t>
            </a:r>
            <a:r>
              <a:rPr lang="en-US" dirty="0" err="1"/>
              <a:t>пример</a:t>
            </a:r>
            <a:r>
              <a:rPr lang="en-US" dirty="0"/>
              <a:t>: </a:t>
            </a:r>
            <a:r>
              <a:rPr lang="en-US" i="1" dirty="0"/>
              <a:t>„</a:t>
            </a:r>
            <a:r>
              <a:rPr lang="en-US" i="1" dirty="0" err="1"/>
              <a:t>по</a:t>
            </a:r>
            <a:r>
              <a:rPr lang="en-US" i="1" dirty="0"/>
              <a:t> </a:t>
            </a:r>
            <a:r>
              <a:rPr lang="en-US" i="1" dirty="0" err="1"/>
              <a:t>ливади</a:t>
            </a:r>
            <a:r>
              <a:rPr lang="en-US" i="1" dirty="0"/>
              <a:t> </a:t>
            </a:r>
            <a:r>
              <a:rPr lang="en-US" i="1" dirty="0" err="1"/>
              <a:t>цвет</a:t>
            </a:r>
            <a:r>
              <a:rPr lang="en-US" i="1" dirty="0"/>
              <a:t> </a:t>
            </a:r>
            <a:r>
              <a:rPr lang="en-US" i="1" dirty="0" err="1"/>
              <a:t>расцветао</a:t>
            </a:r>
            <a:r>
              <a:rPr lang="en-US" i="1" dirty="0"/>
              <a:t>“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множина</a:t>
            </a:r>
            <a:r>
              <a:rPr lang="en-US" dirty="0"/>
              <a:t> </a:t>
            </a:r>
            <a:r>
              <a:rPr lang="en-US" dirty="0" err="1"/>
              <a:t>уместо</a:t>
            </a:r>
            <a:r>
              <a:rPr lang="en-US" dirty="0"/>
              <a:t> </a:t>
            </a:r>
            <a:r>
              <a:rPr lang="en-US" dirty="0" err="1"/>
              <a:t>једнине</a:t>
            </a:r>
            <a:r>
              <a:rPr lang="en-US" dirty="0"/>
              <a:t> – </a:t>
            </a:r>
            <a:r>
              <a:rPr lang="en-US" dirty="0" err="1"/>
              <a:t>пример</a:t>
            </a:r>
            <a:r>
              <a:rPr lang="en-US" dirty="0"/>
              <a:t>: </a:t>
            </a:r>
            <a:r>
              <a:rPr lang="en-US" i="1" dirty="0"/>
              <a:t>„</a:t>
            </a:r>
            <a:r>
              <a:rPr lang="en-US" i="1" dirty="0" err="1"/>
              <a:t>почупао</a:t>
            </a:r>
            <a:r>
              <a:rPr lang="en-US" i="1" dirty="0"/>
              <a:t> </a:t>
            </a:r>
            <a:r>
              <a:rPr lang="en-US" i="1" dirty="0" err="1"/>
              <a:t>ми</a:t>
            </a:r>
            <a:r>
              <a:rPr lang="en-US" i="1" dirty="0"/>
              <a:t> </a:t>
            </a:r>
            <a:r>
              <a:rPr lang="en-US" i="1" dirty="0" err="1"/>
              <a:t>косу</a:t>
            </a:r>
            <a:r>
              <a:rPr lang="en-US" i="1" dirty="0"/>
              <a:t>“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Честа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у </a:t>
            </a:r>
            <a:r>
              <a:rPr lang="en-US" dirty="0" err="1"/>
              <a:t>свакодневном</a:t>
            </a:r>
            <a:r>
              <a:rPr lang="en-US" dirty="0"/>
              <a:t> </a:t>
            </a:r>
            <a:r>
              <a:rPr lang="en-US" dirty="0" err="1"/>
              <a:t>говору</a:t>
            </a:r>
            <a:r>
              <a:rPr lang="en-US" dirty="0"/>
              <a:t>: „</a:t>
            </a:r>
            <a:r>
              <a:rPr lang="en-US" i="1" dirty="0" err="1"/>
              <a:t>нећу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макнем</a:t>
            </a:r>
            <a:r>
              <a:rPr lang="en-US" i="1" dirty="0"/>
              <a:t> </a:t>
            </a:r>
            <a:r>
              <a:rPr lang="en-US" i="1" dirty="0" err="1"/>
              <a:t>ни</a:t>
            </a:r>
            <a:r>
              <a:rPr lang="en-US" i="1" dirty="0"/>
              <a:t> </a:t>
            </a:r>
            <a:r>
              <a:rPr lang="en-US" i="1" dirty="0" err="1"/>
              <a:t>малим</a:t>
            </a:r>
            <a:r>
              <a:rPr lang="en-US" i="1" dirty="0"/>
              <a:t> </a:t>
            </a:r>
            <a:r>
              <a:rPr lang="en-US" i="1" dirty="0" err="1"/>
              <a:t>прстом</a:t>
            </a:r>
            <a:r>
              <a:rPr lang="en-US" dirty="0"/>
              <a:t>“, а и </a:t>
            </a:r>
            <a:r>
              <a:rPr lang="en-US" dirty="0" err="1"/>
              <a:t>поезији</a:t>
            </a:r>
            <a:r>
              <a:rPr lang="en-US" dirty="0"/>
              <a:t>: „</a:t>
            </a:r>
            <a:r>
              <a:rPr lang="en-US" i="1" dirty="0" err="1"/>
              <a:t>Кад</a:t>
            </a:r>
            <a:r>
              <a:rPr lang="en-US" i="1" dirty="0"/>
              <a:t> </a:t>
            </a:r>
            <a:r>
              <a:rPr lang="en-US" i="1" dirty="0" err="1"/>
              <a:t>видим</a:t>
            </a:r>
            <a:r>
              <a:rPr lang="en-US" i="1" dirty="0"/>
              <a:t> </a:t>
            </a:r>
            <a:r>
              <a:rPr lang="en-US" i="1" dirty="0" err="1"/>
              <a:t>те</a:t>
            </a:r>
            <a:r>
              <a:rPr lang="en-US" i="1" dirty="0"/>
              <a:t> </a:t>
            </a:r>
            <a:r>
              <a:rPr lang="en-US" i="1" dirty="0" err="1"/>
              <a:t>руке</a:t>
            </a:r>
            <a:r>
              <a:rPr lang="en-US" i="1" dirty="0"/>
              <a:t> </a:t>
            </a:r>
            <a:r>
              <a:rPr lang="en-US" i="1" dirty="0" err="1"/>
              <a:t>безбројне</a:t>
            </a:r>
            <a:r>
              <a:rPr lang="en-US" i="1" dirty="0"/>
              <a:t> </a:t>
            </a:r>
            <a:r>
              <a:rPr lang="en-US" i="1" dirty="0" err="1"/>
              <a:t>што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пружају</a:t>
            </a:r>
            <a:r>
              <a:rPr lang="en-US" i="1" dirty="0"/>
              <a:t> </a:t>
            </a:r>
            <a:r>
              <a:rPr lang="en-US" i="1" dirty="0" err="1"/>
              <a:t>послу</a:t>
            </a:r>
            <a:r>
              <a:rPr lang="en-US" i="1" dirty="0"/>
              <a:t> / </a:t>
            </a:r>
            <a:r>
              <a:rPr lang="en-US" i="1" dirty="0" err="1"/>
              <a:t>кад</a:t>
            </a:r>
            <a:r>
              <a:rPr lang="en-US" i="1" dirty="0"/>
              <a:t> </a:t>
            </a:r>
            <a:r>
              <a:rPr lang="en-US" i="1" dirty="0" err="1"/>
              <a:t>видим</a:t>
            </a:r>
            <a:r>
              <a:rPr lang="en-US" i="1" dirty="0"/>
              <a:t> </a:t>
            </a:r>
            <a:r>
              <a:rPr lang="en-US" i="1" dirty="0" err="1"/>
              <a:t>ту</a:t>
            </a:r>
            <a:r>
              <a:rPr lang="en-US" i="1" dirty="0"/>
              <a:t> </a:t>
            </a:r>
            <a:r>
              <a:rPr lang="en-US" i="1" dirty="0" err="1"/>
              <a:t>вољу</a:t>
            </a:r>
            <a:r>
              <a:rPr lang="en-US" i="1" dirty="0"/>
              <a:t> </a:t>
            </a:r>
            <a:r>
              <a:rPr lang="en-US" i="1" dirty="0" err="1"/>
              <a:t>напету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мравињак</a:t>
            </a:r>
            <a:r>
              <a:rPr lang="en-US" i="1" dirty="0"/>
              <a:t> </a:t>
            </a:r>
            <a:r>
              <a:rPr lang="en-US" i="1" dirty="0" err="1"/>
              <a:t>преуреди</a:t>
            </a:r>
            <a:r>
              <a:rPr lang="en-US" dirty="0"/>
              <a:t>“ (</a:t>
            </a:r>
            <a:r>
              <a:rPr lang="en-US" dirty="0" err="1"/>
              <a:t>Тин</a:t>
            </a:r>
            <a:r>
              <a:rPr lang="en-US" dirty="0"/>
              <a:t> </a:t>
            </a:r>
            <a:r>
              <a:rPr lang="en-US" dirty="0" err="1"/>
              <a:t>Ујевић</a:t>
            </a:r>
            <a:r>
              <a:rPr lang="en-US" dirty="0"/>
              <a:t> `</a:t>
            </a:r>
            <a:r>
              <a:rPr lang="en-US" dirty="0" err="1"/>
              <a:t>Погледи</a:t>
            </a:r>
            <a:r>
              <a:rPr lang="en-US" dirty="0"/>
              <a:t> у </a:t>
            </a:r>
            <a:r>
              <a:rPr lang="en-US" dirty="0" err="1"/>
              <a:t>праскозорју</a:t>
            </a:r>
            <a:r>
              <a:rPr lang="en-US" dirty="0"/>
              <a:t>`).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34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Еуфемизам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Еуфемизам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настао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грчком</a:t>
            </a:r>
            <a:r>
              <a:rPr lang="en-US" dirty="0"/>
              <a:t> </a:t>
            </a:r>
            <a:r>
              <a:rPr lang="en-US" i="1" dirty="0" err="1"/>
              <a:t>euphemismos</a:t>
            </a:r>
            <a:r>
              <a:rPr lang="en-US" dirty="0"/>
              <a:t> (</a:t>
            </a:r>
            <a:r>
              <a:rPr lang="en-US" dirty="0" err="1"/>
              <a:t>ублажавање</a:t>
            </a:r>
            <a:r>
              <a:rPr lang="en-US" dirty="0"/>
              <a:t>)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глагола</a:t>
            </a:r>
            <a:r>
              <a:rPr lang="en-US" dirty="0"/>
              <a:t> </a:t>
            </a:r>
            <a:r>
              <a:rPr lang="en-US" dirty="0" err="1"/>
              <a:t>euphemeo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 „</a:t>
            </a:r>
            <a:r>
              <a:rPr lang="en-US" i="1" dirty="0" err="1"/>
              <a:t>повољно</a:t>
            </a:r>
            <a:r>
              <a:rPr lang="en-US" i="1" dirty="0"/>
              <a:t> </a:t>
            </a:r>
            <a:r>
              <a:rPr lang="en-US" i="1" dirty="0" err="1"/>
              <a:t>говорим</a:t>
            </a:r>
            <a:r>
              <a:rPr lang="en-US" dirty="0"/>
              <a:t>“.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схватити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подврста</a:t>
            </a:r>
            <a:r>
              <a:rPr lang="en-US" dirty="0"/>
              <a:t> </a:t>
            </a:r>
            <a:r>
              <a:rPr lang="en-US" dirty="0" err="1"/>
              <a:t>метонимије</a:t>
            </a:r>
            <a:r>
              <a:rPr lang="en-US" dirty="0"/>
              <a:t>, а </a:t>
            </a:r>
            <a:r>
              <a:rPr lang="en-US" dirty="0" err="1"/>
              <a:t>означава</a:t>
            </a:r>
            <a:r>
              <a:rPr lang="en-US" dirty="0"/>
              <a:t> </a:t>
            </a:r>
            <a:r>
              <a:rPr lang="en-US" dirty="0" err="1"/>
              <a:t>замењивање</a:t>
            </a:r>
            <a:r>
              <a:rPr lang="en-US" dirty="0"/>
              <a:t> </a:t>
            </a:r>
            <a:r>
              <a:rPr lang="en-US" dirty="0" err="1"/>
              <a:t>неких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,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уместо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неугодном</a:t>
            </a:r>
            <a:r>
              <a:rPr lang="en-US" dirty="0"/>
              <a:t>, </a:t>
            </a:r>
            <a:r>
              <a:rPr lang="en-US" dirty="0" err="1"/>
              <a:t>непристојном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опасном</a:t>
            </a:r>
            <a:r>
              <a:rPr lang="en-US" dirty="0"/>
              <a:t> </a:t>
            </a:r>
            <a:r>
              <a:rPr lang="en-US" dirty="0" err="1"/>
              <a:t>конотацијом</a:t>
            </a:r>
            <a:r>
              <a:rPr lang="en-US" dirty="0"/>
              <a:t>, </a:t>
            </a:r>
            <a:r>
              <a:rPr lang="en-US" dirty="0" err="1"/>
              <a:t>употребљавају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пријатне</a:t>
            </a:r>
            <a:r>
              <a:rPr lang="en-US" dirty="0"/>
              <a:t> </a:t>
            </a:r>
            <a:r>
              <a:rPr lang="en-US" dirty="0" err="1"/>
              <a:t>конотације</a:t>
            </a:r>
            <a:r>
              <a:rPr lang="en-US" dirty="0"/>
              <a:t>, а </a:t>
            </a:r>
            <a:r>
              <a:rPr lang="en-US" dirty="0" err="1"/>
              <a:t>исте</a:t>
            </a:r>
            <a:r>
              <a:rPr lang="en-US" dirty="0"/>
              <a:t> </a:t>
            </a:r>
            <a:r>
              <a:rPr lang="en-US" dirty="0" err="1"/>
              <a:t>денотације</a:t>
            </a:r>
            <a:r>
              <a:rPr lang="en-US" dirty="0"/>
              <a:t>: „</a:t>
            </a:r>
            <a:r>
              <a:rPr lang="en-US" dirty="0" err="1"/>
              <a:t>весео</a:t>
            </a:r>
            <a:r>
              <a:rPr lang="en-US" dirty="0"/>
              <a:t>“ у </a:t>
            </a:r>
            <a:r>
              <a:rPr lang="en-US" dirty="0" err="1"/>
              <a:t>значењу</a:t>
            </a:r>
            <a:r>
              <a:rPr lang="en-US" dirty="0"/>
              <a:t> „</a:t>
            </a:r>
            <a:r>
              <a:rPr lang="en-US" dirty="0" err="1"/>
              <a:t>пијан</a:t>
            </a:r>
            <a:r>
              <a:rPr lang="en-US" dirty="0"/>
              <a:t>“.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нашег</a:t>
            </a:r>
            <a:r>
              <a:rPr lang="en-US" dirty="0"/>
              <a:t> </a:t>
            </a:r>
            <a:r>
              <a:rPr lang="en-US" dirty="0" err="1"/>
              <a:t>народа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сујеверја</a:t>
            </a:r>
            <a:r>
              <a:rPr lang="en-US" dirty="0"/>
              <a:t> и </a:t>
            </a:r>
            <a:r>
              <a:rPr lang="en-US" dirty="0" err="1"/>
              <a:t>религиозног</a:t>
            </a:r>
            <a:r>
              <a:rPr lang="en-US" dirty="0"/>
              <a:t> </a:t>
            </a:r>
            <a:r>
              <a:rPr lang="en-US" dirty="0" err="1"/>
              <a:t>страха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помињања</a:t>
            </a:r>
            <a:r>
              <a:rPr lang="en-US" dirty="0"/>
              <a:t> </a:t>
            </a:r>
            <a:r>
              <a:rPr lang="en-US" dirty="0" err="1"/>
              <a:t>имена</a:t>
            </a:r>
            <a:r>
              <a:rPr lang="en-US" dirty="0"/>
              <a:t> </a:t>
            </a:r>
            <a:r>
              <a:rPr lang="en-US" dirty="0" err="1"/>
              <a:t>неких</a:t>
            </a:r>
            <a:r>
              <a:rPr lang="en-US" dirty="0"/>
              <a:t> </a:t>
            </a:r>
            <a:r>
              <a:rPr lang="en-US" dirty="0" err="1"/>
              <a:t>богова</a:t>
            </a:r>
            <a:r>
              <a:rPr lang="en-US" dirty="0"/>
              <a:t>, </a:t>
            </a:r>
            <a:r>
              <a:rPr lang="en-US" dirty="0" err="1"/>
              <a:t>ђавола</a:t>
            </a:r>
            <a:r>
              <a:rPr lang="en-US" dirty="0"/>
              <a:t> („</a:t>
            </a:r>
            <a:r>
              <a:rPr lang="en-US" dirty="0" err="1"/>
              <a:t>нечастиви</a:t>
            </a:r>
            <a:r>
              <a:rPr lang="en-US" dirty="0"/>
              <a:t>“), </a:t>
            </a:r>
            <a:r>
              <a:rPr lang="en-US" dirty="0" err="1"/>
              <a:t>змије</a:t>
            </a:r>
            <a:r>
              <a:rPr lang="en-US" dirty="0"/>
              <a:t> („</a:t>
            </a:r>
            <a:r>
              <a:rPr lang="en-US" dirty="0" err="1"/>
              <a:t>отровница</a:t>
            </a:r>
            <a:r>
              <a:rPr lang="en-US" dirty="0"/>
              <a:t>“)... </a:t>
            </a:r>
            <a:r>
              <a:rPr lang="en-US" dirty="0" err="1"/>
              <a:t>Такође</a:t>
            </a:r>
            <a:r>
              <a:rPr lang="en-US" dirty="0"/>
              <a:t>, 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и у </a:t>
            </a:r>
            <a:r>
              <a:rPr lang="en-US" dirty="0" err="1"/>
              <a:t>свакодневном</a:t>
            </a:r>
            <a:r>
              <a:rPr lang="en-US" dirty="0"/>
              <a:t> </a:t>
            </a:r>
            <a:r>
              <a:rPr lang="en-US" dirty="0" err="1"/>
              <a:t>говору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служимо</a:t>
            </a:r>
            <a:r>
              <a:rPr lang="en-US" dirty="0"/>
              <a:t> </a:t>
            </a:r>
            <a:r>
              <a:rPr lang="en-US" dirty="0" err="1"/>
              <a:t>избегавањем</a:t>
            </a:r>
            <a:r>
              <a:rPr lang="en-US" dirty="0"/>
              <a:t> </a:t>
            </a:r>
            <a:r>
              <a:rPr lang="en-US" dirty="0" err="1"/>
              <a:t>одређених</a:t>
            </a:r>
            <a:r>
              <a:rPr lang="en-US" dirty="0"/>
              <a:t> </a:t>
            </a:r>
            <a:r>
              <a:rPr lang="en-US" dirty="0" err="1"/>
              <a:t>израза</a:t>
            </a:r>
            <a:r>
              <a:rPr lang="en-US" dirty="0"/>
              <a:t>.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ћемо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„</a:t>
            </a:r>
            <a:r>
              <a:rPr lang="en-US" dirty="0" err="1"/>
              <a:t>проститутку</a:t>
            </a:r>
            <a:r>
              <a:rPr lang="en-US" dirty="0"/>
              <a:t>“ </a:t>
            </a:r>
            <a:r>
              <a:rPr lang="en-US" dirty="0" err="1"/>
              <a:t>рећи</a:t>
            </a:r>
            <a:r>
              <a:rPr lang="en-US" dirty="0"/>
              <a:t> „</a:t>
            </a:r>
            <a:r>
              <a:rPr lang="en-US" dirty="0" err="1"/>
              <a:t>лака</a:t>
            </a:r>
            <a:r>
              <a:rPr lang="en-US" dirty="0"/>
              <a:t> </a:t>
            </a:r>
            <a:r>
              <a:rPr lang="en-US" dirty="0" err="1"/>
              <a:t>жена</a:t>
            </a:r>
            <a:r>
              <a:rPr lang="en-US" dirty="0"/>
              <a:t>“ </a:t>
            </a:r>
            <a:r>
              <a:rPr lang="en-US" dirty="0" err="1"/>
              <a:t>или</a:t>
            </a:r>
            <a:r>
              <a:rPr lang="en-US" dirty="0"/>
              <a:t> „</a:t>
            </a:r>
            <a:r>
              <a:rPr lang="en-US" dirty="0" err="1"/>
              <a:t>жена</a:t>
            </a:r>
            <a:r>
              <a:rPr lang="en-US" dirty="0"/>
              <a:t> </a:t>
            </a:r>
            <a:r>
              <a:rPr lang="en-US" dirty="0" err="1"/>
              <a:t>лаког</a:t>
            </a:r>
            <a:r>
              <a:rPr lang="en-US" dirty="0"/>
              <a:t> </a:t>
            </a:r>
            <a:r>
              <a:rPr lang="en-US" dirty="0" err="1"/>
              <a:t>морала</a:t>
            </a:r>
            <a:r>
              <a:rPr lang="en-US" dirty="0"/>
              <a:t>“ </a:t>
            </a:r>
            <a:r>
              <a:rPr lang="en-US" dirty="0" err="1"/>
              <a:t>попут</a:t>
            </a:r>
            <a:r>
              <a:rPr lang="en-US" dirty="0"/>
              <a:t> </a:t>
            </a:r>
            <a:r>
              <a:rPr lang="en-US" dirty="0" err="1"/>
              <a:t>Дучића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8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 </a:t>
            </a:r>
            <a:r>
              <a:rPr lang="en-US" b="1" dirty="0" err="1">
                <a:solidFill>
                  <a:srgbClr val="0070C0"/>
                </a:solidFill>
              </a:rPr>
              <a:t>Увод</a:t>
            </a:r>
            <a:r>
              <a:rPr lang="en-US" b="1" dirty="0">
                <a:solidFill>
                  <a:srgbClr val="0070C0"/>
                </a:solidFill>
              </a:rPr>
              <a:t> у </a:t>
            </a:r>
            <a:r>
              <a:rPr lang="en-US" b="1" dirty="0" err="1">
                <a:solidFill>
                  <a:srgbClr val="0070C0"/>
                </a:solidFill>
              </a:rPr>
              <a:t>стилске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фигуре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Реторика</a:t>
            </a:r>
            <a:r>
              <a:rPr lang="en-US" dirty="0"/>
              <a:t>, </a:t>
            </a:r>
            <a:r>
              <a:rPr lang="en-US" dirty="0" err="1"/>
              <a:t>настала</a:t>
            </a:r>
            <a:r>
              <a:rPr lang="en-US" dirty="0"/>
              <a:t> у </a:t>
            </a:r>
            <a:r>
              <a:rPr lang="en-US" dirty="0" err="1"/>
              <a:t>старој</a:t>
            </a:r>
            <a:r>
              <a:rPr lang="en-US" dirty="0"/>
              <a:t> </a:t>
            </a:r>
            <a:r>
              <a:rPr lang="en-US" dirty="0" err="1"/>
              <a:t>Грчкој</a:t>
            </a:r>
            <a:r>
              <a:rPr lang="en-US" dirty="0"/>
              <a:t>, </a:t>
            </a:r>
            <a:r>
              <a:rPr lang="en-US" dirty="0" err="1"/>
              <a:t>обухвата</a:t>
            </a:r>
            <a:r>
              <a:rPr lang="en-US" dirty="0"/>
              <a:t> </a:t>
            </a:r>
            <a:r>
              <a:rPr lang="en-US" dirty="0" err="1"/>
              <a:t>учење</a:t>
            </a:r>
            <a:r>
              <a:rPr lang="en-US" dirty="0"/>
              <a:t> о </a:t>
            </a:r>
            <a:r>
              <a:rPr lang="en-US" dirty="0" err="1"/>
              <a:t>говорништву</a:t>
            </a:r>
            <a:r>
              <a:rPr lang="en-US" dirty="0"/>
              <a:t>, </a:t>
            </a:r>
            <a:r>
              <a:rPr lang="en-US" dirty="0" err="1"/>
              <a:t>језику</a:t>
            </a:r>
            <a:r>
              <a:rPr lang="en-US" dirty="0"/>
              <a:t>, </a:t>
            </a:r>
            <a:r>
              <a:rPr lang="en-US" dirty="0" err="1"/>
              <a:t>прозном</a:t>
            </a:r>
            <a:r>
              <a:rPr lang="en-US" dirty="0"/>
              <a:t> </a:t>
            </a:r>
            <a:r>
              <a:rPr lang="en-US" dirty="0" err="1"/>
              <a:t>изражавању</a:t>
            </a:r>
            <a:r>
              <a:rPr lang="en-US" dirty="0"/>
              <a:t> и о </a:t>
            </a:r>
            <a:r>
              <a:rPr lang="en-US" dirty="0" err="1"/>
              <a:t>начелима</a:t>
            </a:r>
            <a:r>
              <a:rPr lang="en-US" dirty="0"/>
              <a:t> </a:t>
            </a:r>
            <a:r>
              <a:rPr lang="en-US" dirty="0" err="1"/>
              <a:t>критичког</a:t>
            </a:r>
            <a:r>
              <a:rPr lang="en-US" dirty="0"/>
              <a:t> </a:t>
            </a:r>
            <a:r>
              <a:rPr lang="en-US" dirty="0" err="1"/>
              <a:t>оцењивања</a:t>
            </a:r>
            <a:r>
              <a:rPr lang="en-US" dirty="0"/>
              <a:t> </a:t>
            </a:r>
            <a:r>
              <a:rPr lang="en-US" dirty="0" err="1"/>
              <a:t>књижевног</a:t>
            </a:r>
            <a:r>
              <a:rPr lang="en-US" dirty="0"/>
              <a:t> </a:t>
            </a:r>
            <a:r>
              <a:rPr lang="en-US" dirty="0" err="1"/>
              <a:t>дела</a:t>
            </a:r>
            <a:r>
              <a:rPr lang="en-US" dirty="0"/>
              <a:t>. </a:t>
            </a:r>
            <a:r>
              <a:rPr lang="en-US" dirty="0" err="1"/>
              <a:t>Књижевне</a:t>
            </a:r>
            <a:r>
              <a:rPr lang="en-US" dirty="0"/>
              <a:t> </a:t>
            </a:r>
            <a:r>
              <a:rPr lang="en-US" dirty="0" err="1"/>
              <a:t>врсте</a:t>
            </a:r>
            <a:r>
              <a:rPr lang="en-US" dirty="0"/>
              <a:t>, </a:t>
            </a:r>
            <a:r>
              <a:rPr lang="en-US" dirty="0" err="1"/>
              <a:t>стилови</a:t>
            </a:r>
            <a:r>
              <a:rPr lang="en-US" dirty="0"/>
              <a:t> и </a:t>
            </a:r>
            <a:r>
              <a:rPr lang="en-US" dirty="0" err="1"/>
              <a:t>начини</a:t>
            </a:r>
            <a:r>
              <a:rPr lang="en-US" dirty="0"/>
              <a:t> </a:t>
            </a:r>
            <a:r>
              <a:rPr lang="en-US" dirty="0" err="1"/>
              <a:t>композиције</a:t>
            </a:r>
            <a:r>
              <a:rPr lang="en-US" dirty="0"/>
              <a:t> </a:t>
            </a:r>
            <a:r>
              <a:rPr lang="en-US" dirty="0" err="1"/>
              <a:t>међусобно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условљавали</a:t>
            </a:r>
            <a:r>
              <a:rPr lang="en-US" dirty="0"/>
              <a:t>. </a:t>
            </a:r>
            <a:r>
              <a:rPr lang="en-US" dirty="0" err="1"/>
              <a:t>Свакој</a:t>
            </a:r>
            <a:r>
              <a:rPr lang="en-US" dirty="0"/>
              <a:t> </a:t>
            </a:r>
            <a:r>
              <a:rPr lang="en-US" dirty="0" err="1"/>
              <a:t>врсти</a:t>
            </a:r>
            <a:r>
              <a:rPr lang="en-US" dirty="0"/>
              <a:t> </a:t>
            </a:r>
            <a:r>
              <a:rPr lang="en-US" dirty="0" err="1"/>
              <a:t>одговарао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одређени</a:t>
            </a:r>
            <a:r>
              <a:rPr lang="en-US" dirty="0"/>
              <a:t> </a:t>
            </a:r>
            <a:r>
              <a:rPr lang="en-US" dirty="0" err="1"/>
              <a:t>стил</a:t>
            </a:r>
            <a:r>
              <a:rPr lang="en-US" dirty="0"/>
              <a:t> и </a:t>
            </a:r>
            <a:r>
              <a:rPr lang="en-US" dirty="0" err="1"/>
              <a:t>одређени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 </a:t>
            </a:r>
            <a:r>
              <a:rPr lang="en-US" dirty="0" err="1"/>
              <a:t>компоновања</a:t>
            </a:r>
            <a:r>
              <a:rPr lang="en-US" dirty="0"/>
              <a:t>, а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и </a:t>
            </a:r>
            <a:r>
              <a:rPr lang="en-US" dirty="0" err="1"/>
              <a:t>одређене</a:t>
            </a:r>
            <a:r>
              <a:rPr lang="en-US" dirty="0"/>
              <a:t> </a:t>
            </a:r>
            <a:r>
              <a:rPr lang="en-US" dirty="0" err="1"/>
              <a:t>песничке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Саму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старе</a:t>
            </a:r>
            <a:r>
              <a:rPr lang="en-US" dirty="0"/>
              <a:t> </a:t>
            </a:r>
            <a:r>
              <a:rPr lang="en-US" dirty="0" err="1"/>
              <a:t>реторике</a:t>
            </a:r>
            <a:r>
              <a:rPr lang="en-US" dirty="0"/>
              <a:t> </a:t>
            </a:r>
            <a:r>
              <a:rPr lang="en-US" dirty="0" err="1"/>
              <a:t>чинило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учење</a:t>
            </a:r>
            <a:r>
              <a:rPr lang="en-US" dirty="0"/>
              <a:t> о </a:t>
            </a:r>
            <a:r>
              <a:rPr lang="en-US" dirty="0" err="1"/>
              <a:t>украшеном</a:t>
            </a:r>
            <a:r>
              <a:rPr lang="en-US" dirty="0"/>
              <a:t> </a:t>
            </a:r>
            <a:r>
              <a:rPr lang="en-US" dirty="0" err="1"/>
              <a:t>говору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најбитнијој</a:t>
            </a:r>
            <a:r>
              <a:rPr lang="en-US" dirty="0"/>
              <a:t> </a:t>
            </a:r>
            <a:r>
              <a:rPr lang="en-US" dirty="0" err="1"/>
              <a:t>књижевној</a:t>
            </a:r>
            <a:r>
              <a:rPr lang="en-US" dirty="0"/>
              <a:t> </a:t>
            </a:r>
            <a:r>
              <a:rPr lang="en-US" dirty="0" err="1"/>
              <a:t>особини</a:t>
            </a:r>
            <a:r>
              <a:rPr lang="en-US" dirty="0"/>
              <a:t>. </a:t>
            </a:r>
            <a:r>
              <a:rPr lang="en-US" dirty="0" err="1"/>
              <a:t>Граматички</a:t>
            </a:r>
            <a:r>
              <a:rPr lang="en-US" dirty="0"/>
              <a:t> </a:t>
            </a:r>
            <a:r>
              <a:rPr lang="en-US" dirty="0" err="1"/>
              <a:t>део</a:t>
            </a:r>
            <a:r>
              <a:rPr lang="en-US" dirty="0"/>
              <a:t> </a:t>
            </a:r>
            <a:r>
              <a:rPr lang="en-US" dirty="0" err="1"/>
              <a:t>бринуо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данас</a:t>
            </a:r>
            <a:r>
              <a:rPr lang="en-US" dirty="0"/>
              <a:t>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исправно</a:t>
            </a:r>
            <a:r>
              <a:rPr lang="en-US" dirty="0"/>
              <a:t> </a:t>
            </a:r>
            <a:r>
              <a:rPr lang="en-US" dirty="0" err="1"/>
              <a:t>писање</a:t>
            </a:r>
            <a:r>
              <a:rPr lang="en-US" dirty="0"/>
              <a:t>, а </a:t>
            </a:r>
            <a:r>
              <a:rPr lang="en-US" dirty="0" err="1"/>
              <a:t>реторика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бавила</a:t>
            </a:r>
            <a:r>
              <a:rPr lang="en-US" dirty="0"/>
              <a:t> </a:t>
            </a:r>
            <a:r>
              <a:rPr lang="en-US" dirty="0" err="1"/>
              <a:t>дубљом</a:t>
            </a:r>
            <a:r>
              <a:rPr lang="en-US" dirty="0"/>
              <a:t> </a:t>
            </a:r>
            <a:r>
              <a:rPr lang="en-US" dirty="0" err="1"/>
              <a:t>употребом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и </a:t>
            </a:r>
            <a:r>
              <a:rPr lang="en-US" dirty="0" err="1"/>
              <a:t>реченица</a:t>
            </a:r>
            <a:r>
              <a:rPr lang="en-US" dirty="0"/>
              <a:t> у </a:t>
            </a:r>
            <a:r>
              <a:rPr lang="en-US" dirty="0" err="1"/>
              <a:t>виду</a:t>
            </a:r>
            <a:r>
              <a:rPr lang="en-US" dirty="0"/>
              <a:t> </a:t>
            </a:r>
            <a:r>
              <a:rPr lang="en-US" dirty="0" err="1"/>
              <a:t>изузетне</a:t>
            </a:r>
            <a:r>
              <a:rPr lang="en-US" dirty="0"/>
              <a:t> </a:t>
            </a:r>
            <a:r>
              <a:rPr lang="en-US" dirty="0" err="1"/>
              <a:t>изражајности</a:t>
            </a:r>
            <a:r>
              <a:rPr lang="en-US" dirty="0"/>
              <a:t>. </a:t>
            </a:r>
            <a:r>
              <a:rPr lang="en-US" dirty="0" err="1"/>
              <a:t>Стилске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стару</a:t>
            </a:r>
            <a:r>
              <a:rPr lang="en-US" dirty="0"/>
              <a:t> </a:t>
            </a:r>
            <a:r>
              <a:rPr lang="en-US" dirty="0" err="1"/>
              <a:t>реторику</a:t>
            </a:r>
            <a:r>
              <a:rPr lang="en-US" dirty="0"/>
              <a:t> </a:t>
            </a:r>
            <a:r>
              <a:rPr lang="en-US" dirty="0" err="1"/>
              <a:t>апсолутна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</a:t>
            </a:r>
            <a:r>
              <a:rPr lang="en-US" dirty="0" err="1"/>
              <a:t>књижевног</a:t>
            </a:r>
            <a:r>
              <a:rPr lang="en-US" dirty="0"/>
              <a:t> </a:t>
            </a:r>
            <a:r>
              <a:rPr lang="en-US" dirty="0" err="1"/>
              <a:t>израза</a:t>
            </a:r>
            <a:r>
              <a:rPr lang="en-US" dirty="0"/>
              <a:t>, а у </a:t>
            </a:r>
            <a:r>
              <a:rPr lang="en-US" dirty="0" err="1"/>
              <a:t>сaвременој</a:t>
            </a:r>
            <a:r>
              <a:rPr lang="en-US" dirty="0"/>
              <a:t> </a:t>
            </a:r>
            <a:r>
              <a:rPr lang="en-US" dirty="0" err="1"/>
              <a:t>стилистици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доводи</a:t>
            </a:r>
            <a:r>
              <a:rPr lang="en-US" dirty="0"/>
              <a:t> у </a:t>
            </a:r>
            <a:r>
              <a:rPr lang="en-US" dirty="0" err="1"/>
              <a:t>питање</a:t>
            </a:r>
            <a:r>
              <a:rPr lang="en-US" dirty="0"/>
              <a:t> </a:t>
            </a:r>
            <a:r>
              <a:rPr lang="en-US" dirty="0" err="1"/>
              <a:t>њихова</a:t>
            </a:r>
            <a:r>
              <a:rPr lang="en-US" dirty="0"/>
              <a:t> </a:t>
            </a:r>
            <a:r>
              <a:rPr lang="en-US" dirty="0" err="1"/>
              <a:t>апсолутност</a:t>
            </a:r>
            <a:r>
              <a:rPr lang="en-US" dirty="0"/>
              <a:t> и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постају</a:t>
            </a:r>
            <a:r>
              <a:rPr lang="en-US" dirty="0"/>
              <a:t> </a:t>
            </a:r>
            <a:r>
              <a:rPr lang="en-US" dirty="0" err="1"/>
              <a:t>релативна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књижевни</a:t>
            </a:r>
            <a:r>
              <a:rPr lang="en-US" dirty="0"/>
              <a:t> </a:t>
            </a:r>
            <a:r>
              <a:rPr lang="en-US" dirty="0" err="1"/>
              <a:t>израз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у </a:t>
            </a:r>
            <a:r>
              <a:rPr lang="en-US" dirty="0" err="1"/>
              <a:t>већем</a:t>
            </a:r>
            <a:r>
              <a:rPr lang="en-US" dirty="0"/>
              <a:t> </a:t>
            </a:r>
            <a:r>
              <a:rPr lang="en-US" dirty="0" err="1"/>
              <a:t>броју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44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Епитет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Епитет</a:t>
            </a:r>
            <a:r>
              <a:rPr lang="en-US" dirty="0"/>
              <a:t> </a:t>
            </a:r>
            <a:r>
              <a:rPr lang="en-US" dirty="0" err="1"/>
              <a:t>подразумева</a:t>
            </a:r>
            <a:r>
              <a:rPr lang="en-US" dirty="0"/>
              <a:t> </a:t>
            </a:r>
            <a:r>
              <a:rPr lang="en-US" dirty="0" err="1"/>
              <a:t>атрибут</a:t>
            </a:r>
            <a:r>
              <a:rPr lang="en-US" dirty="0"/>
              <a:t> у </a:t>
            </a:r>
            <a:r>
              <a:rPr lang="en-US" dirty="0" err="1"/>
              <a:t>најширем</a:t>
            </a:r>
            <a:r>
              <a:rPr lang="en-US" dirty="0"/>
              <a:t> </a:t>
            </a:r>
            <a:r>
              <a:rPr lang="en-US" dirty="0" err="1"/>
              <a:t>смислу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. </a:t>
            </a:r>
            <a:r>
              <a:rPr lang="en-US" dirty="0" err="1"/>
              <a:t>Настао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грчке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i="1" dirty="0" err="1"/>
              <a:t>epitheton</a:t>
            </a:r>
            <a:r>
              <a:rPr lang="en-US" dirty="0"/>
              <a:t>, у </a:t>
            </a:r>
            <a:r>
              <a:rPr lang="en-US" dirty="0" err="1"/>
              <a:t>значењу</a:t>
            </a:r>
            <a:r>
              <a:rPr lang="en-US" dirty="0"/>
              <a:t> „</a:t>
            </a:r>
            <a:r>
              <a:rPr lang="en-US" dirty="0" err="1"/>
              <a:t>додатак</a:t>
            </a:r>
            <a:r>
              <a:rPr lang="en-US" dirty="0"/>
              <a:t>“, </a:t>
            </a:r>
            <a:r>
              <a:rPr lang="en-US" dirty="0" err="1"/>
              <a:t>што</a:t>
            </a:r>
            <a:r>
              <a:rPr lang="en-US" dirty="0"/>
              <a:t> и </a:t>
            </a:r>
            <a:r>
              <a:rPr lang="en-US" dirty="0" err="1"/>
              <a:t>јесте</a:t>
            </a:r>
            <a:r>
              <a:rPr lang="en-US" dirty="0"/>
              <a:t>, </a:t>
            </a:r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представља</a:t>
            </a:r>
            <a:r>
              <a:rPr lang="en-US" dirty="0"/>
              <a:t> </a:t>
            </a:r>
            <a:r>
              <a:rPr lang="en-US" dirty="0" err="1"/>
              <a:t>додатак</a:t>
            </a:r>
            <a:r>
              <a:rPr lang="en-US" dirty="0"/>
              <a:t> у </a:t>
            </a:r>
            <a:r>
              <a:rPr lang="en-US" dirty="0" err="1"/>
              <a:t>именици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би</a:t>
            </a:r>
            <a:r>
              <a:rPr lang="en-US" dirty="0"/>
              <a:t> </a:t>
            </a:r>
            <a:r>
              <a:rPr lang="en-US" dirty="0" err="1"/>
              <a:t>омогућила</a:t>
            </a:r>
            <a:r>
              <a:rPr lang="en-US" dirty="0"/>
              <a:t> </a:t>
            </a:r>
            <a:r>
              <a:rPr lang="en-US" dirty="0" err="1"/>
              <a:t>стварање</a:t>
            </a:r>
            <a:r>
              <a:rPr lang="en-US" dirty="0"/>
              <a:t> </a:t>
            </a:r>
            <a:r>
              <a:rPr lang="en-US" dirty="0" err="1"/>
              <a:t>живље</a:t>
            </a:r>
            <a:r>
              <a:rPr lang="en-US" dirty="0"/>
              <a:t> и </a:t>
            </a:r>
            <a:r>
              <a:rPr lang="en-US" dirty="0" err="1"/>
              <a:t>потпуније</a:t>
            </a:r>
            <a:r>
              <a:rPr lang="en-US" dirty="0"/>
              <a:t> </a:t>
            </a:r>
            <a:r>
              <a:rPr lang="en-US" dirty="0" err="1"/>
              <a:t>слике</a:t>
            </a:r>
            <a:r>
              <a:rPr lang="en-US" dirty="0"/>
              <a:t> </a:t>
            </a:r>
            <a:r>
              <a:rPr lang="en-US" dirty="0" err="1"/>
              <a:t>неке</a:t>
            </a:r>
            <a:r>
              <a:rPr lang="en-US" dirty="0"/>
              <a:t> </a:t>
            </a:r>
            <a:r>
              <a:rPr lang="en-US" dirty="0" err="1"/>
              <a:t>ствари</a:t>
            </a:r>
            <a:r>
              <a:rPr lang="en-US" dirty="0"/>
              <a:t>, </a:t>
            </a:r>
            <a:r>
              <a:rPr lang="en-US" dirty="0" err="1"/>
              <a:t>појаве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живог</a:t>
            </a:r>
            <a:r>
              <a:rPr lang="en-US" dirty="0"/>
              <a:t> </a:t>
            </a:r>
            <a:r>
              <a:rPr lang="en-US" dirty="0" err="1"/>
              <a:t>бића</a:t>
            </a:r>
            <a:r>
              <a:rPr lang="en-US" dirty="0"/>
              <a:t>.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разлику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атрибута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представља</a:t>
            </a:r>
            <a:r>
              <a:rPr lang="en-US" dirty="0"/>
              <a:t> </a:t>
            </a:r>
            <a:r>
              <a:rPr lang="en-US" dirty="0" err="1"/>
              <a:t>баналне</a:t>
            </a:r>
            <a:r>
              <a:rPr lang="en-US" dirty="0"/>
              <a:t>, </a:t>
            </a:r>
            <a:r>
              <a:rPr lang="en-US" dirty="0" err="1"/>
              <a:t>уобичајне</a:t>
            </a:r>
            <a:r>
              <a:rPr lang="en-US" dirty="0"/>
              <a:t> </a:t>
            </a:r>
            <a:r>
              <a:rPr lang="en-US" dirty="0" err="1"/>
              <a:t>описе</a:t>
            </a:r>
            <a:r>
              <a:rPr lang="en-US" dirty="0"/>
              <a:t> („</a:t>
            </a:r>
            <a:r>
              <a:rPr lang="en-US" dirty="0" err="1"/>
              <a:t>висока</a:t>
            </a:r>
            <a:r>
              <a:rPr lang="en-US" dirty="0"/>
              <a:t> </a:t>
            </a:r>
            <a:r>
              <a:rPr lang="en-US" dirty="0" err="1"/>
              <a:t>кућа</a:t>
            </a:r>
            <a:r>
              <a:rPr lang="en-US" dirty="0"/>
              <a:t>“, „</a:t>
            </a:r>
            <a:r>
              <a:rPr lang="en-US" dirty="0" err="1"/>
              <a:t>снажна</a:t>
            </a:r>
            <a:r>
              <a:rPr lang="en-US" dirty="0"/>
              <a:t> </a:t>
            </a:r>
            <a:r>
              <a:rPr lang="en-US" dirty="0" err="1"/>
              <a:t>животиња</a:t>
            </a:r>
            <a:r>
              <a:rPr lang="en-US" dirty="0"/>
              <a:t>“), </a:t>
            </a:r>
            <a:r>
              <a:rPr lang="en-US" dirty="0" err="1"/>
              <a:t>епитет</a:t>
            </a:r>
            <a:r>
              <a:rPr lang="en-US" dirty="0"/>
              <a:t> </a:t>
            </a:r>
            <a:r>
              <a:rPr lang="en-US" dirty="0" err="1"/>
              <a:t>истиче</a:t>
            </a:r>
            <a:r>
              <a:rPr lang="en-US" dirty="0"/>
              <a:t> </a:t>
            </a:r>
            <a:r>
              <a:rPr lang="en-US" dirty="0" err="1"/>
              <a:t>изузетна</a:t>
            </a:r>
            <a:r>
              <a:rPr lang="en-US" dirty="0"/>
              <a:t> </a:t>
            </a:r>
            <a:r>
              <a:rPr lang="en-US" dirty="0" err="1"/>
              <a:t>својства</a:t>
            </a:r>
            <a:r>
              <a:rPr lang="en-US" dirty="0"/>
              <a:t> </a:t>
            </a:r>
            <a:r>
              <a:rPr lang="en-US" dirty="0" err="1"/>
              <a:t>предмета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особа</a:t>
            </a:r>
            <a:r>
              <a:rPr lang="en-US" dirty="0"/>
              <a:t> и </a:t>
            </a:r>
            <a:r>
              <a:rPr lang="en-US" dirty="0" err="1"/>
              <a:t>одређене</a:t>
            </a:r>
            <a:r>
              <a:rPr lang="en-US" dirty="0"/>
              <a:t> </a:t>
            </a:r>
            <a:r>
              <a:rPr lang="en-US" dirty="0" err="1"/>
              <a:t>односе</a:t>
            </a:r>
            <a:r>
              <a:rPr lang="en-US" dirty="0"/>
              <a:t> </a:t>
            </a:r>
            <a:r>
              <a:rPr lang="en-US" dirty="0" err="1"/>
              <a:t>међу</a:t>
            </a:r>
            <a:r>
              <a:rPr lang="en-US" dirty="0"/>
              <a:t> </a:t>
            </a:r>
            <a:r>
              <a:rPr lang="en-US" dirty="0" err="1"/>
              <a:t>речима</a:t>
            </a:r>
            <a:r>
              <a:rPr lang="en-US" dirty="0"/>
              <a:t>. </a:t>
            </a:r>
            <a:r>
              <a:rPr lang="en-US" dirty="0" err="1"/>
              <a:t>Епитет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честа</a:t>
            </a:r>
            <a:r>
              <a:rPr lang="en-US" dirty="0"/>
              <a:t> </a:t>
            </a:r>
            <a:r>
              <a:rPr lang="en-US" dirty="0" err="1"/>
              <a:t>стилска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, </a:t>
            </a:r>
            <a:r>
              <a:rPr lang="en-US" dirty="0" err="1"/>
              <a:t>како</a:t>
            </a:r>
            <a:r>
              <a:rPr lang="en-US" dirty="0"/>
              <a:t> у </a:t>
            </a:r>
            <a:r>
              <a:rPr lang="en-US" dirty="0" err="1"/>
              <a:t>писаној</a:t>
            </a:r>
            <a:r>
              <a:rPr lang="en-US" dirty="0"/>
              <a:t>, </a:t>
            </a:r>
            <a:r>
              <a:rPr lang="en-US" dirty="0" err="1"/>
              <a:t>тако</a:t>
            </a:r>
            <a:r>
              <a:rPr lang="en-US" dirty="0"/>
              <a:t> и у </a:t>
            </a:r>
            <a:r>
              <a:rPr lang="en-US" dirty="0" err="1"/>
              <a:t>усменој</a:t>
            </a:r>
            <a:r>
              <a:rPr lang="en-US" dirty="0"/>
              <a:t> </a:t>
            </a:r>
            <a:r>
              <a:rPr lang="en-US" dirty="0" err="1"/>
              <a:t>књижевности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1:</a:t>
            </a:r>
            <a:r>
              <a:rPr lang="en-US" dirty="0"/>
              <a:t> „</a:t>
            </a:r>
            <a:r>
              <a:rPr lang="en-US" i="1" dirty="0" err="1"/>
              <a:t>Загледао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у </a:t>
            </a:r>
            <a:r>
              <a:rPr lang="en-US" i="1" dirty="0" err="1"/>
              <a:t>лепу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у </a:t>
            </a:r>
            <a:r>
              <a:rPr lang="en-US" i="1" dirty="0" err="1"/>
              <a:t>облу</a:t>
            </a:r>
            <a:r>
              <a:rPr lang="en-US" i="1" dirty="0"/>
              <a:t> у </a:t>
            </a:r>
            <a:r>
              <a:rPr lang="en-US" i="1" dirty="0" err="1"/>
              <a:t>плавооку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у </a:t>
            </a:r>
            <a:r>
              <a:rPr lang="en-US" i="1" dirty="0" err="1"/>
              <a:t>лакомислену</a:t>
            </a:r>
            <a:r>
              <a:rPr lang="en-US" i="1" dirty="0"/>
              <a:t> </a:t>
            </a:r>
            <a:r>
              <a:rPr lang="en-US" i="1" dirty="0" err="1"/>
              <a:t>бескрајност</a:t>
            </a:r>
            <a:r>
              <a:rPr lang="en-US" i="1" dirty="0"/>
              <a:t>.</a:t>
            </a:r>
            <a:r>
              <a:rPr lang="en-US" dirty="0"/>
              <a:t>“ (</a:t>
            </a:r>
            <a:r>
              <a:rPr lang="en-US" dirty="0" err="1"/>
              <a:t>Васко</a:t>
            </a:r>
            <a:r>
              <a:rPr lang="en-US" dirty="0"/>
              <a:t> </a:t>
            </a:r>
            <a:r>
              <a:rPr lang="en-US" dirty="0" err="1"/>
              <a:t>Попа</a:t>
            </a:r>
            <a:r>
              <a:rPr lang="en-US" dirty="0"/>
              <a:t> `</a:t>
            </a:r>
            <a:r>
              <a:rPr lang="en-US" dirty="0" err="1"/>
              <a:t>Љубав</a:t>
            </a:r>
            <a:r>
              <a:rPr lang="en-US" dirty="0"/>
              <a:t> </a:t>
            </a:r>
            <a:r>
              <a:rPr lang="en-US" dirty="0" err="1"/>
              <a:t>белутка</a:t>
            </a:r>
            <a:r>
              <a:rPr lang="en-US" dirty="0"/>
              <a:t>`)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2:</a:t>
            </a:r>
            <a:r>
              <a:rPr lang="en-US" dirty="0"/>
              <a:t> „</a:t>
            </a:r>
            <a:r>
              <a:rPr lang="sr-Cyrl-RS" dirty="0"/>
              <a:t>  Д</a:t>
            </a:r>
            <a:r>
              <a:rPr lang="sr-Cyrl-CS" i="1" dirty="0"/>
              <a:t>игли су ме од обеда оскудног,</a:t>
            </a:r>
            <a:endParaRPr lang="en-US" dirty="0"/>
          </a:p>
          <a:p>
            <a:r>
              <a:rPr lang="sr-Cyrl-CS" i="1" dirty="0"/>
              <a:t>извели у ветровиту ноћ </a:t>
            </a:r>
            <a:endParaRPr lang="en-US" dirty="0"/>
          </a:p>
          <a:p>
            <a:r>
              <a:rPr lang="sr-Cyrl-CS" i="1" dirty="0"/>
              <a:t>и показали ми руком маслинастом: </a:t>
            </a:r>
            <a:endParaRPr lang="en-US" dirty="0"/>
          </a:p>
          <a:p>
            <a:r>
              <a:rPr lang="sr-Cyrl-CS" i="1" dirty="0"/>
              <a:t>двери на манастиру разваљене </a:t>
            </a:r>
            <a:endParaRPr lang="en-US" dirty="0"/>
          </a:p>
          <a:p>
            <a:r>
              <a:rPr lang="sr-Cyrl-CS" i="1" dirty="0"/>
              <a:t>и таласи преко зидина</a:t>
            </a:r>
            <a:r>
              <a:rPr lang="sr-Cyrl-CS" dirty="0"/>
              <a:t> — </a:t>
            </a:r>
            <a:endParaRPr lang="en-US" dirty="0"/>
          </a:p>
          <a:p>
            <a:r>
              <a:rPr lang="sr-Cyrl-CS" i="1" dirty="0"/>
              <a:t>похара, на дан топлих хлебов</a:t>
            </a:r>
            <a:r>
              <a:rPr lang="sr-Cyrl-CS" dirty="0"/>
              <a:t>а! ( Миодраг Павловић ''Чудо с разбојницима'')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усмену</a:t>
            </a:r>
            <a:r>
              <a:rPr lang="en-US" dirty="0"/>
              <a:t> </a:t>
            </a:r>
            <a:r>
              <a:rPr lang="en-US" dirty="0" err="1"/>
              <a:t>књижевности</a:t>
            </a:r>
            <a:r>
              <a:rPr lang="en-US" dirty="0"/>
              <a:t> </a:t>
            </a:r>
            <a:r>
              <a:rPr lang="en-US" dirty="0" err="1"/>
              <a:t>карактеристични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, </a:t>
            </a:r>
            <a:r>
              <a:rPr lang="en-US" dirty="0" err="1"/>
              <a:t>такозвани</a:t>
            </a:r>
            <a:r>
              <a:rPr lang="en-US" dirty="0"/>
              <a:t>, </a:t>
            </a:r>
            <a:r>
              <a:rPr lang="en-US" dirty="0" err="1"/>
              <a:t>стални</a:t>
            </a:r>
            <a:r>
              <a:rPr lang="en-US" dirty="0"/>
              <a:t> </a:t>
            </a:r>
            <a:r>
              <a:rPr lang="en-US" dirty="0" err="1"/>
              <a:t>епитети</a:t>
            </a:r>
            <a:r>
              <a:rPr lang="en-US" dirty="0"/>
              <a:t>.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епитети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увек</a:t>
            </a:r>
            <a:r>
              <a:rPr lang="en-US" dirty="0"/>
              <a:t> </a:t>
            </a:r>
            <a:r>
              <a:rPr lang="en-US" dirty="0" err="1"/>
              <a:t>стоје</a:t>
            </a:r>
            <a:r>
              <a:rPr lang="en-US" dirty="0"/>
              <a:t> </a:t>
            </a:r>
            <a:r>
              <a:rPr lang="en-US" dirty="0" err="1"/>
              <a:t>уз</a:t>
            </a:r>
            <a:r>
              <a:rPr lang="en-US" dirty="0"/>
              <a:t> </a:t>
            </a:r>
            <a:r>
              <a:rPr lang="en-US" dirty="0" err="1"/>
              <a:t>одређени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особу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обзира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фабулу</a:t>
            </a:r>
            <a:r>
              <a:rPr lang="en-US" dirty="0"/>
              <a:t>. </a:t>
            </a:r>
            <a:r>
              <a:rPr lang="en-US" dirty="0" err="1"/>
              <a:t>Међутим</a:t>
            </a:r>
            <a:r>
              <a:rPr lang="en-US" dirty="0"/>
              <a:t>,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више</a:t>
            </a:r>
            <a:r>
              <a:rPr lang="en-US" dirty="0"/>
              <a:t> </a:t>
            </a:r>
            <a:r>
              <a:rPr lang="en-US" dirty="0" err="1"/>
              <a:t>нека</a:t>
            </a:r>
            <a:r>
              <a:rPr lang="en-US" dirty="0"/>
              <a:t> </a:t>
            </a:r>
            <a:r>
              <a:rPr lang="en-US" dirty="0" err="1"/>
              <a:t>врста</a:t>
            </a:r>
            <a:r>
              <a:rPr lang="en-US" dirty="0"/>
              <a:t> </a:t>
            </a:r>
            <a:r>
              <a:rPr lang="en-US" dirty="0" err="1"/>
              <a:t>украсне</a:t>
            </a:r>
            <a:r>
              <a:rPr lang="en-US" dirty="0"/>
              <a:t> </a:t>
            </a:r>
            <a:r>
              <a:rPr lang="en-US" dirty="0" err="1"/>
              <a:t>карактеризације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везана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традиционални</a:t>
            </a:r>
            <a:r>
              <a:rPr lang="en-US" dirty="0"/>
              <a:t> </a:t>
            </a:r>
            <a:r>
              <a:rPr lang="en-US" dirty="0" err="1"/>
              <a:t>песнички</a:t>
            </a:r>
            <a:r>
              <a:rPr lang="en-US" dirty="0"/>
              <a:t> </a:t>
            </a:r>
            <a:r>
              <a:rPr lang="en-US" dirty="0" err="1"/>
              <a:t>израз</a:t>
            </a:r>
            <a:r>
              <a:rPr lang="en-US" dirty="0"/>
              <a:t>.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„</a:t>
            </a:r>
            <a:r>
              <a:rPr lang="en-US" dirty="0" err="1"/>
              <a:t>лице</a:t>
            </a:r>
            <a:r>
              <a:rPr lang="en-US" dirty="0"/>
              <a:t>“ </a:t>
            </a:r>
            <a:r>
              <a:rPr lang="en-US" dirty="0" err="1"/>
              <a:t>увек</a:t>
            </a:r>
            <a:r>
              <a:rPr lang="en-US" dirty="0"/>
              <a:t> </a:t>
            </a:r>
            <a:r>
              <a:rPr lang="en-US" dirty="0" err="1"/>
              <a:t>бити</a:t>
            </a:r>
            <a:r>
              <a:rPr lang="en-US" dirty="0"/>
              <a:t> „</a:t>
            </a:r>
            <a:r>
              <a:rPr lang="en-US" dirty="0" err="1"/>
              <a:t>бијело</a:t>
            </a:r>
            <a:r>
              <a:rPr lang="en-US" dirty="0"/>
              <a:t>“, „</a:t>
            </a:r>
            <a:r>
              <a:rPr lang="en-US" dirty="0" err="1"/>
              <a:t>љуба</a:t>
            </a:r>
            <a:r>
              <a:rPr lang="en-US" dirty="0"/>
              <a:t> </a:t>
            </a:r>
            <a:r>
              <a:rPr lang="en-US" dirty="0" err="1"/>
              <a:t>вјерна</a:t>
            </a:r>
            <a:r>
              <a:rPr lang="en-US" dirty="0"/>
              <a:t>“, а „</a:t>
            </a:r>
            <a:r>
              <a:rPr lang="en-US" dirty="0" err="1"/>
              <a:t>земља</a:t>
            </a:r>
            <a:r>
              <a:rPr lang="en-US" dirty="0"/>
              <a:t> </a:t>
            </a:r>
            <a:r>
              <a:rPr lang="en-US" dirty="0" err="1"/>
              <a:t>црна</a:t>
            </a:r>
            <a:r>
              <a:rPr lang="en-US" dirty="0"/>
              <a:t>“.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82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Алегорија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Реч</a:t>
            </a:r>
            <a:r>
              <a:rPr lang="en-US" dirty="0"/>
              <a:t> „</a:t>
            </a:r>
            <a:r>
              <a:rPr lang="en-US" dirty="0" err="1"/>
              <a:t>алегорија</a:t>
            </a:r>
            <a:r>
              <a:rPr lang="en-US" dirty="0"/>
              <a:t>“ </a:t>
            </a:r>
            <a:r>
              <a:rPr lang="en-US" dirty="0" err="1"/>
              <a:t>добијена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грчког</a:t>
            </a:r>
            <a:r>
              <a:rPr lang="en-US" dirty="0"/>
              <a:t> </a:t>
            </a:r>
            <a:r>
              <a:rPr lang="en-US" i="1" dirty="0" err="1"/>
              <a:t>allos</a:t>
            </a:r>
            <a:r>
              <a:rPr lang="en-US" dirty="0"/>
              <a:t> (</a:t>
            </a:r>
            <a:r>
              <a:rPr lang="en-US" dirty="0" err="1"/>
              <a:t>други</a:t>
            </a:r>
            <a:r>
              <a:rPr lang="en-US" dirty="0"/>
              <a:t>) и </a:t>
            </a:r>
            <a:r>
              <a:rPr lang="en-US" i="1" dirty="0" err="1"/>
              <a:t>agoreuo</a:t>
            </a:r>
            <a:r>
              <a:rPr lang="en-US" dirty="0"/>
              <a:t> (</a:t>
            </a:r>
            <a:r>
              <a:rPr lang="en-US" dirty="0" err="1"/>
              <a:t>говорим</a:t>
            </a:r>
            <a:r>
              <a:rPr lang="en-US" dirty="0"/>
              <a:t>).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схвата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продужена</a:t>
            </a:r>
            <a:r>
              <a:rPr lang="en-US" dirty="0"/>
              <a:t> </a:t>
            </a:r>
            <a:r>
              <a:rPr lang="en-US" dirty="0" err="1"/>
              <a:t>метафора</a:t>
            </a:r>
            <a:r>
              <a:rPr lang="en-US" dirty="0"/>
              <a:t>.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 </a:t>
            </a:r>
            <a:r>
              <a:rPr lang="en-US" dirty="0" err="1"/>
              <a:t>изрицања</a:t>
            </a:r>
            <a:r>
              <a:rPr lang="en-US" dirty="0"/>
              <a:t> </a:t>
            </a:r>
            <a:r>
              <a:rPr lang="en-US" dirty="0" err="1"/>
              <a:t>мисли</a:t>
            </a:r>
            <a:r>
              <a:rPr lang="en-US" dirty="0"/>
              <a:t> </a:t>
            </a:r>
            <a:r>
              <a:rPr lang="en-US" dirty="0" err="1"/>
              <a:t>помоћу</a:t>
            </a:r>
            <a:r>
              <a:rPr lang="en-US" dirty="0"/>
              <a:t> </a:t>
            </a:r>
            <a:r>
              <a:rPr lang="en-US" dirty="0" err="1"/>
              <a:t>замене</a:t>
            </a:r>
            <a:r>
              <a:rPr lang="en-US" dirty="0"/>
              <a:t> </a:t>
            </a:r>
            <a:r>
              <a:rPr lang="en-US" dirty="0" err="1"/>
              <a:t>појмова</a:t>
            </a:r>
            <a:r>
              <a:rPr lang="en-US" dirty="0"/>
              <a:t> и у </a:t>
            </a:r>
            <a:r>
              <a:rPr lang="en-US" dirty="0" err="1"/>
              <a:t>обрнутом</a:t>
            </a:r>
            <a:r>
              <a:rPr lang="en-US" dirty="0"/>
              <a:t> </a:t>
            </a:r>
            <a:r>
              <a:rPr lang="en-US" dirty="0" err="1"/>
              <a:t>значењу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. </a:t>
            </a:r>
            <a:r>
              <a:rPr lang="en-US" dirty="0" err="1"/>
              <a:t>Алегорија</a:t>
            </a:r>
            <a:r>
              <a:rPr lang="en-US" dirty="0"/>
              <a:t> </a:t>
            </a:r>
            <a:r>
              <a:rPr lang="en-US" dirty="0" err="1"/>
              <a:t>најчешће</a:t>
            </a:r>
            <a:r>
              <a:rPr lang="en-US" dirty="0"/>
              <a:t> </a:t>
            </a:r>
            <a:r>
              <a:rPr lang="en-US" dirty="0" err="1"/>
              <a:t>настаје</a:t>
            </a:r>
            <a:r>
              <a:rPr lang="en-US" dirty="0"/>
              <a:t>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метафору</a:t>
            </a:r>
            <a:r>
              <a:rPr lang="en-US" dirty="0"/>
              <a:t> </a:t>
            </a:r>
            <a:r>
              <a:rPr lang="en-US" dirty="0" err="1"/>
              <a:t>продужимо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целу</a:t>
            </a:r>
            <a:r>
              <a:rPr lang="en-US" dirty="0"/>
              <a:t> </a:t>
            </a:r>
            <a:r>
              <a:rPr lang="en-US" dirty="0" err="1"/>
              <a:t>слику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више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стихова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строфа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радњи</a:t>
            </a:r>
            <a:r>
              <a:rPr lang="en-US" dirty="0"/>
              <a:t>. </a:t>
            </a:r>
            <a:r>
              <a:rPr lang="en-US" dirty="0" err="1"/>
              <a:t>Честа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у </a:t>
            </a:r>
            <a:r>
              <a:rPr lang="en-US" dirty="0" err="1"/>
              <a:t>народним</a:t>
            </a:r>
            <a:r>
              <a:rPr lang="en-US" dirty="0"/>
              <a:t> </a:t>
            </a:r>
            <a:r>
              <a:rPr lang="en-US" dirty="0" err="1"/>
              <a:t>песмама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служи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тајно</a:t>
            </a:r>
            <a:r>
              <a:rPr lang="en-US" dirty="0"/>
              <a:t> </a:t>
            </a:r>
            <a:r>
              <a:rPr lang="en-US" dirty="0" err="1"/>
              <a:t>средство</a:t>
            </a:r>
            <a:r>
              <a:rPr lang="en-US" dirty="0"/>
              <a:t> </a:t>
            </a:r>
            <a:r>
              <a:rPr lang="en-US" dirty="0" err="1"/>
              <a:t>споразумевања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случај</a:t>
            </a:r>
            <a:r>
              <a:rPr lang="en-US" dirty="0"/>
              <a:t> у </a:t>
            </a:r>
            <a:r>
              <a:rPr lang="en-US" dirty="0" err="1"/>
              <a:t>песми</a:t>
            </a:r>
            <a:r>
              <a:rPr lang="en-US" dirty="0"/>
              <a:t> „</a:t>
            </a:r>
            <a:r>
              <a:rPr lang="en-US" dirty="0" err="1"/>
              <a:t>Ропство</a:t>
            </a:r>
            <a:r>
              <a:rPr lang="en-US" dirty="0"/>
              <a:t> </a:t>
            </a:r>
            <a:r>
              <a:rPr lang="en-US" dirty="0" err="1"/>
              <a:t>Јанковић</a:t>
            </a:r>
            <a:r>
              <a:rPr lang="en-US" dirty="0"/>
              <a:t> </a:t>
            </a:r>
            <a:r>
              <a:rPr lang="en-US" dirty="0" err="1"/>
              <a:t>Стојана</a:t>
            </a:r>
            <a:r>
              <a:rPr lang="en-US" dirty="0"/>
              <a:t>“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каже</a:t>
            </a:r>
            <a:r>
              <a:rPr lang="en-US" dirty="0"/>
              <a:t> </a:t>
            </a:r>
            <a:r>
              <a:rPr lang="en-US" dirty="0" err="1"/>
              <a:t>жени</a:t>
            </a:r>
            <a:r>
              <a:rPr lang="en-US" dirty="0"/>
              <a:t>: </a:t>
            </a:r>
            <a:br>
              <a:rPr lang="en-US" dirty="0"/>
            </a:br>
            <a:r>
              <a:rPr lang="en-US" i="1" dirty="0"/>
              <a:t>„</a:t>
            </a:r>
            <a:r>
              <a:rPr lang="en-US" i="1" dirty="0" err="1"/>
              <a:t>Вила</a:t>
            </a:r>
            <a:r>
              <a:rPr lang="en-US" i="1" dirty="0"/>
              <a:t> </a:t>
            </a:r>
            <a:r>
              <a:rPr lang="en-US" i="1" dirty="0" err="1"/>
              <a:t>гнијездо</a:t>
            </a:r>
            <a:r>
              <a:rPr lang="en-US" i="1" dirty="0"/>
              <a:t> </a:t>
            </a:r>
            <a:r>
              <a:rPr lang="en-US" i="1" dirty="0" err="1"/>
              <a:t>тица</a:t>
            </a:r>
            <a:r>
              <a:rPr lang="en-US" i="1" dirty="0"/>
              <a:t> </a:t>
            </a:r>
            <a:r>
              <a:rPr lang="en-US" i="1" dirty="0" err="1"/>
              <a:t>ластавица</a:t>
            </a:r>
            <a:r>
              <a:rPr lang="en-US" i="1" dirty="0"/>
              <a:t>, </a:t>
            </a:r>
            <a:br>
              <a:rPr lang="en-US" i="1" dirty="0"/>
            </a:br>
            <a:r>
              <a:rPr lang="en-US" i="1" dirty="0" err="1"/>
              <a:t>вила</a:t>
            </a:r>
            <a:r>
              <a:rPr lang="en-US" i="1" dirty="0"/>
              <a:t> </a:t>
            </a:r>
            <a:r>
              <a:rPr lang="en-US" i="1" dirty="0" err="1"/>
              <a:t>га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девет</a:t>
            </a:r>
            <a:r>
              <a:rPr lang="en-US" i="1" dirty="0"/>
              <a:t> </a:t>
            </a:r>
            <a:r>
              <a:rPr lang="en-US" i="1" dirty="0" err="1"/>
              <a:t>година</a:t>
            </a:r>
            <a:r>
              <a:rPr lang="en-US" i="1" dirty="0"/>
              <a:t>,</a:t>
            </a:r>
            <a:br>
              <a:rPr lang="en-US" i="1" dirty="0"/>
            </a:br>
            <a:r>
              <a:rPr lang="en-US" i="1" dirty="0"/>
              <a:t>а </a:t>
            </a:r>
            <a:r>
              <a:rPr lang="en-US" i="1" dirty="0" err="1"/>
              <a:t>јутрос</a:t>
            </a:r>
            <a:r>
              <a:rPr lang="en-US" i="1" dirty="0"/>
              <a:t> </a:t>
            </a:r>
            <a:r>
              <a:rPr lang="en-US" i="1" dirty="0" err="1"/>
              <a:t>га</a:t>
            </a:r>
            <a:r>
              <a:rPr lang="en-US" i="1" dirty="0"/>
              <a:t> </a:t>
            </a:r>
            <a:r>
              <a:rPr lang="en-US" i="1" dirty="0" err="1"/>
              <a:t>поче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развија</a:t>
            </a:r>
            <a:r>
              <a:rPr lang="en-US" i="1" dirty="0"/>
              <a:t>.“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2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Алегорија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употребљава</a:t>
            </a:r>
            <a:r>
              <a:rPr lang="en-US" dirty="0"/>
              <a:t> и у </a:t>
            </a:r>
            <a:r>
              <a:rPr lang="en-US" dirty="0" err="1"/>
              <a:t>пословичном</a:t>
            </a:r>
            <a:r>
              <a:rPr lang="en-US" dirty="0"/>
              <a:t> </a:t>
            </a:r>
            <a:r>
              <a:rPr lang="en-US" dirty="0" err="1"/>
              <a:t>говору</a:t>
            </a:r>
            <a:r>
              <a:rPr lang="en-US" dirty="0"/>
              <a:t>: </a:t>
            </a:r>
            <a:r>
              <a:rPr lang="en-US" i="1" dirty="0"/>
              <a:t>„</a:t>
            </a:r>
            <a:r>
              <a:rPr lang="en-US" i="1" dirty="0" err="1"/>
              <a:t>ко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дима</a:t>
            </a:r>
            <a:r>
              <a:rPr lang="en-US" i="1" dirty="0"/>
              <a:t> </a:t>
            </a:r>
            <a:r>
              <a:rPr lang="en-US" i="1" dirty="0" err="1"/>
              <a:t>не</a:t>
            </a:r>
            <a:r>
              <a:rPr lang="en-US" i="1" dirty="0"/>
              <a:t> </a:t>
            </a:r>
            <a:r>
              <a:rPr lang="en-US" i="1" dirty="0" err="1"/>
              <a:t>надими</a:t>
            </a:r>
            <a:r>
              <a:rPr lang="en-US" i="1" dirty="0"/>
              <a:t>, </a:t>
            </a:r>
            <a:r>
              <a:rPr lang="en-US" i="1" dirty="0" err="1"/>
              <a:t>тај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ватре</a:t>
            </a:r>
            <a:r>
              <a:rPr lang="en-US" i="1" dirty="0"/>
              <a:t> </a:t>
            </a:r>
            <a:r>
              <a:rPr lang="en-US" i="1" dirty="0" err="1"/>
              <a:t>не</a:t>
            </a:r>
            <a:r>
              <a:rPr lang="en-US" i="1" dirty="0"/>
              <a:t> </a:t>
            </a:r>
            <a:r>
              <a:rPr lang="en-US" i="1" dirty="0" err="1"/>
              <a:t>нагреје</a:t>
            </a:r>
            <a:r>
              <a:rPr lang="en-US" i="1" dirty="0"/>
              <a:t>“, „</a:t>
            </a:r>
            <a:r>
              <a:rPr lang="en-US" i="1" dirty="0" err="1"/>
              <a:t>кад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врби</a:t>
            </a:r>
            <a:r>
              <a:rPr lang="en-US" i="1" dirty="0"/>
              <a:t> </a:t>
            </a:r>
            <a:r>
              <a:rPr lang="en-US" i="1" dirty="0" err="1"/>
              <a:t>роди</a:t>
            </a:r>
            <a:r>
              <a:rPr lang="en-US" i="1" dirty="0"/>
              <a:t> </a:t>
            </a:r>
            <a:r>
              <a:rPr lang="en-US" i="1" dirty="0" err="1"/>
              <a:t>грожђе</a:t>
            </a:r>
            <a:r>
              <a:rPr lang="en-US" i="1" dirty="0"/>
              <a:t>“...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Читава</a:t>
            </a:r>
            <a:r>
              <a:rPr lang="en-US" dirty="0"/>
              <a:t> </a:t>
            </a:r>
            <a:r>
              <a:rPr lang="en-US" dirty="0" err="1"/>
              <a:t>књижевна</a:t>
            </a:r>
            <a:r>
              <a:rPr lang="en-US" dirty="0"/>
              <a:t> </a:t>
            </a:r>
            <a:r>
              <a:rPr lang="en-US" dirty="0" err="1"/>
              <a:t>врста</a:t>
            </a:r>
            <a:r>
              <a:rPr lang="en-US" dirty="0"/>
              <a:t>, </a:t>
            </a:r>
            <a:r>
              <a:rPr lang="en-US" dirty="0" err="1"/>
              <a:t>басна</a:t>
            </a:r>
            <a:r>
              <a:rPr lang="en-US" dirty="0"/>
              <a:t>, </a:t>
            </a:r>
            <a:r>
              <a:rPr lang="en-US" dirty="0" err="1"/>
              <a:t>заснива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алегорији</a:t>
            </a:r>
            <a:r>
              <a:rPr lang="en-US" dirty="0"/>
              <a:t>. </a:t>
            </a:r>
            <a:r>
              <a:rPr lang="en-US" dirty="0" err="1"/>
              <a:t>Животиње</a:t>
            </a:r>
            <a:r>
              <a:rPr lang="en-US" dirty="0"/>
              <a:t> </a:t>
            </a:r>
            <a:r>
              <a:rPr lang="en-US" dirty="0" err="1"/>
              <a:t>представљају</a:t>
            </a:r>
            <a:r>
              <a:rPr lang="en-US" dirty="0"/>
              <a:t> </a:t>
            </a:r>
            <a:r>
              <a:rPr lang="en-US" dirty="0" err="1"/>
              <a:t>одређене</a:t>
            </a:r>
            <a:r>
              <a:rPr lang="en-US" dirty="0"/>
              <a:t> </a:t>
            </a:r>
            <a:r>
              <a:rPr lang="en-US" dirty="0" err="1"/>
              <a:t>типове</a:t>
            </a:r>
            <a:r>
              <a:rPr lang="en-US" dirty="0"/>
              <a:t> </a:t>
            </a:r>
            <a:r>
              <a:rPr lang="en-US" dirty="0" err="1"/>
              <a:t>људи</a:t>
            </a:r>
            <a:r>
              <a:rPr lang="en-US" dirty="0"/>
              <a:t> и у </a:t>
            </a:r>
            <a:r>
              <a:rPr lang="en-US" dirty="0" err="1"/>
              <a:t>басни</a:t>
            </a:r>
            <a:r>
              <a:rPr lang="en-US" dirty="0"/>
              <a:t> </a:t>
            </a:r>
            <a:r>
              <a:rPr lang="en-US" dirty="0" err="1"/>
              <a:t>наступају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носиоци</a:t>
            </a:r>
            <a:r>
              <a:rPr lang="en-US" dirty="0"/>
              <a:t> </a:t>
            </a:r>
            <a:r>
              <a:rPr lang="en-US" dirty="0" err="1"/>
              <a:t>њихових</a:t>
            </a:r>
            <a:r>
              <a:rPr lang="en-US" dirty="0"/>
              <a:t> </a:t>
            </a:r>
            <a:r>
              <a:rPr lang="en-US" dirty="0" err="1"/>
              <a:t>особина</a:t>
            </a:r>
            <a:r>
              <a:rPr lang="en-US" dirty="0"/>
              <a:t>. </a:t>
            </a:r>
            <a:r>
              <a:rPr lang="en-US" dirty="0" err="1"/>
              <a:t>Ако</a:t>
            </a:r>
            <a:r>
              <a:rPr lang="en-US" dirty="0"/>
              <a:t> </a:t>
            </a:r>
            <a:r>
              <a:rPr lang="en-US" dirty="0" err="1"/>
              <a:t>алегорија</a:t>
            </a:r>
            <a:r>
              <a:rPr lang="en-US" dirty="0"/>
              <a:t> </a:t>
            </a:r>
            <a:r>
              <a:rPr lang="en-US" dirty="0" err="1"/>
              <a:t>поприми</a:t>
            </a:r>
            <a:r>
              <a:rPr lang="en-US" dirty="0"/>
              <a:t> </a:t>
            </a:r>
            <a:r>
              <a:rPr lang="en-US" dirty="0" err="1"/>
              <a:t>вид</a:t>
            </a:r>
            <a:r>
              <a:rPr lang="en-US" dirty="0"/>
              <a:t> </a:t>
            </a:r>
            <a:r>
              <a:rPr lang="en-US" dirty="0" err="1"/>
              <a:t>критике</a:t>
            </a:r>
            <a:r>
              <a:rPr lang="en-US" dirty="0"/>
              <a:t> и </a:t>
            </a:r>
            <a:r>
              <a:rPr lang="en-US" dirty="0" err="1"/>
              <a:t>осуде</a:t>
            </a:r>
            <a:r>
              <a:rPr lang="en-US" dirty="0"/>
              <a:t> </a:t>
            </a:r>
            <a:r>
              <a:rPr lang="en-US" dirty="0" err="1"/>
              <a:t>оног</a:t>
            </a:r>
            <a:r>
              <a:rPr lang="en-US" dirty="0"/>
              <a:t> о </a:t>
            </a:r>
            <a:r>
              <a:rPr lang="en-US" dirty="0" err="1"/>
              <a:t>чему</a:t>
            </a:r>
            <a:r>
              <a:rPr lang="en-US" dirty="0"/>
              <a:t> </a:t>
            </a:r>
            <a:r>
              <a:rPr lang="en-US" dirty="0" err="1"/>
              <a:t>говори</a:t>
            </a:r>
            <a:r>
              <a:rPr lang="en-US" dirty="0"/>
              <a:t>, </a:t>
            </a:r>
            <a:r>
              <a:rPr lang="en-US" dirty="0" err="1"/>
              <a:t>онда</a:t>
            </a:r>
            <a:r>
              <a:rPr lang="en-US" dirty="0"/>
              <a:t> у </a:t>
            </a:r>
            <a:r>
              <a:rPr lang="en-US" dirty="0" err="1"/>
              <a:t>завијеном</a:t>
            </a:r>
            <a:r>
              <a:rPr lang="en-US" dirty="0"/>
              <a:t> и </a:t>
            </a:r>
            <a:r>
              <a:rPr lang="en-US" dirty="0" err="1"/>
              <a:t>изокренутом</a:t>
            </a:r>
            <a:r>
              <a:rPr lang="en-US" dirty="0"/>
              <a:t> </a:t>
            </a:r>
            <a:r>
              <a:rPr lang="en-US" dirty="0" err="1"/>
              <a:t>смислу</a:t>
            </a:r>
            <a:r>
              <a:rPr lang="en-US" dirty="0"/>
              <a:t> </a:t>
            </a:r>
            <a:r>
              <a:rPr lang="en-US" dirty="0" err="1"/>
              <a:t>исмева</a:t>
            </a:r>
            <a:r>
              <a:rPr lang="en-US" dirty="0"/>
              <a:t> </a:t>
            </a:r>
            <a:r>
              <a:rPr lang="en-US" dirty="0" err="1"/>
              <a:t>људске</a:t>
            </a:r>
            <a:r>
              <a:rPr lang="en-US" dirty="0"/>
              <a:t> </a:t>
            </a:r>
            <a:r>
              <a:rPr lang="en-US" dirty="0" err="1"/>
              <a:t>мане</a:t>
            </a:r>
            <a:r>
              <a:rPr lang="en-US" dirty="0"/>
              <a:t> и </a:t>
            </a:r>
            <a:r>
              <a:rPr lang="en-US" dirty="0" err="1"/>
              <a:t>појаве</a:t>
            </a:r>
            <a:r>
              <a:rPr lang="en-US" dirty="0"/>
              <a:t> у </a:t>
            </a:r>
            <a:r>
              <a:rPr lang="en-US" dirty="0" err="1"/>
              <a:t>друштву</a:t>
            </a:r>
            <a:r>
              <a:rPr lang="en-US" dirty="0"/>
              <a:t>. У </a:t>
            </a:r>
            <a:r>
              <a:rPr lang="en-US" dirty="0" err="1"/>
              <a:t>овом</a:t>
            </a:r>
            <a:r>
              <a:rPr lang="en-US" dirty="0"/>
              <a:t> </a:t>
            </a:r>
            <a:r>
              <a:rPr lang="en-US" dirty="0" err="1"/>
              <a:t>сатиричном</a:t>
            </a:r>
            <a:r>
              <a:rPr lang="en-US" dirty="0"/>
              <a:t> </a:t>
            </a:r>
            <a:r>
              <a:rPr lang="en-US" dirty="0" err="1"/>
              <a:t>облику</a:t>
            </a:r>
            <a:r>
              <a:rPr lang="en-US" dirty="0"/>
              <a:t> </a:t>
            </a:r>
            <a:r>
              <a:rPr lang="en-US" dirty="0" err="1"/>
              <a:t>алегорије</a:t>
            </a:r>
            <a:r>
              <a:rPr lang="en-US" dirty="0"/>
              <a:t>, у </a:t>
            </a:r>
            <a:r>
              <a:rPr lang="en-US" dirty="0" err="1"/>
              <a:t>нашој</a:t>
            </a:r>
            <a:r>
              <a:rPr lang="en-US" dirty="0"/>
              <a:t> </a:t>
            </a:r>
            <a:r>
              <a:rPr lang="en-US" dirty="0" err="1"/>
              <a:t>књижевности</a:t>
            </a:r>
            <a:r>
              <a:rPr lang="en-US" dirty="0"/>
              <a:t>, </a:t>
            </a:r>
            <a:r>
              <a:rPr lang="en-US" dirty="0" err="1"/>
              <a:t>прославио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Радоје</a:t>
            </a:r>
            <a:r>
              <a:rPr lang="en-US" dirty="0"/>
              <a:t> </a:t>
            </a:r>
            <a:r>
              <a:rPr lang="en-US" dirty="0" err="1"/>
              <a:t>Домановић</a:t>
            </a:r>
            <a:r>
              <a:rPr lang="en-US" dirty="0"/>
              <a:t> („</a:t>
            </a:r>
            <a:r>
              <a:rPr lang="en-US" dirty="0" err="1"/>
              <a:t>Данга</a:t>
            </a:r>
            <a:r>
              <a:rPr lang="en-US" dirty="0"/>
              <a:t>“, „</a:t>
            </a:r>
            <a:r>
              <a:rPr lang="en-US" dirty="0" err="1"/>
              <a:t>Вођа</a:t>
            </a:r>
            <a:r>
              <a:rPr lang="en-US" dirty="0"/>
              <a:t>“). </a:t>
            </a:r>
            <a:br>
              <a:rPr lang="en-US" dirty="0"/>
            </a:br>
            <a:r>
              <a:rPr lang="en-US" dirty="0" err="1"/>
              <a:t>Суштина</a:t>
            </a:r>
            <a:r>
              <a:rPr lang="en-US" dirty="0"/>
              <a:t> </a:t>
            </a:r>
            <a:r>
              <a:rPr lang="en-US" dirty="0" err="1"/>
              <a:t>алегорије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у </a:t>
            </a:r>
            <a:r>
              <a:rPr lang="en-US" dirty="0" err="1"/>
              <a:t>томе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појединости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, </a:t>
            </a:r>
            <a:r>
              <a:rPr lang="en-US" dirty="0" err="1"/>
              <a:t>сваки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себе</a:t>
            </a:r>
            <a:r>
              <a:rPr lang="en-US" dirty="0"/>
              <a:t>, </a:t>
            </a:r>
            <a:r>
              <a:rPr lang="en-US" dirty="0" err="1"/>
              <a:t>стално</a:t>
            </a:r>
            <a:r>
              <a:rPr lang="en-US" dirty="0"/>
              <a:t> </a:t>
            </a:r>
            <a:r>
              <a:rPr lang="en-US" dirty="0" err="1"/>
              <a:t>одговарају</a:t>
            </a:r>
            <a:r>
              <a:rPr lang="en-US" dirty="0"/>
              <a:t> </a:t>
            </a:r>
            <a:r>
              <a:rPr lang="en-US" dirty="0" err="1"/>
              <a:t>правом</a:t>
            </a:r>
            <a:r>
              <a:rPr lang="en-US" dirty="0"/>
              <a:t> </a:t>
            </a:r>
            <a:r>
              <a:rPr lang="en-US" dirty="0" err="1"/>
              <a:t>смислу</a:t>
            </a:r>
            <a:r>
              <a:rPr lang="en-US" dirty="0"/>
              <a:t> </a:t>
            </a:r>
            <a:r>
              <a:rPr lang="en-US" dirty="0" err="1"/>
              <a:t>тог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свака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свој</a:t>
            </a:r>
            <a:r>
              <a:rPr lang="en-US" dirty="0"/>
              <a:t> </a:t>
            </a:r>
            <a:r>
              <a:rPr lang="en-US" dirty="0" err="1"/>
              <a:t>еквивалент</a:t>
            </a:r>
            <a:r>
              <a:rPr lang="en-US" dirty="0"/>
              <a:t>:</a:t>
            </a:r>
            <a:br>
              <a:rPr lang="en-US" dirty="0"/>
            </a:br>
            <a:r>
              <a:rPr lang="en-US" i="1" dirty="0"/>
              <a:t>„</a:t>
            </a:r>
            <a:r>
              <a:rPr lang="en-US" i="1" dirty="0" err="1"/>
              <a:t>Имао</a:t>
            </a:r>
            <a:r>
              <a:rPr lang="en-US" i="1" dirty="0"/>
              <a:t> </a:t>
            </a:r>
            <a:r>
              <a:rPr lang="en-US" i="1" dirty="0" err="1"/>
              <a:t>сам</a:t>
            </a:r>
            <a:r>
              <a:rPr lang="en-US" i="1" dirty="0"/>
              <a:t> </a:t>
            </a:r>
            <a:r>
              <a:rPr lang="en-US" i="1" dirty="0" err="1"/>
              <a:t>од</a:t>
            </a:r>
            <a:r>
              <a:rPr lang="en-US" i="1" dirty="0"/>
              <a:t> </a:t>
            </a:r>
            <a:r>
              <a:rPr lang="en-US" i="1" dirty="0" err="1"/>
              <a:t>злата</a:t>
            </a:r>
            <a:r>
              <a:rPr lang="en-US" i="1" dirty="0"/>
              <a:t> </a:t>
            </a:r>
            <a:r>
              <a:rPr lang="en-US" i="1" dirty="0" err="1"/>
              <a:t>јабуку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па</a:t>
            </a:r>
            <a:r>
              <a:rPr lang="en-US" i="1" dirty="0"/>
              <a:t> </a:t>
            </a:r>
            <a:r>
              <a:rPr lang="en-US" i="1" dirty="0" err="1"/>
              <a:t>ми</a:t>
            </a:r>
            <a:r>
              <a:rPr lang="en-US" i="1" dirty="0"/>
              <a:t> </a:t>
            </a:r>
            <a:r>
              <a:rPr lang="en-US" i="1" dirty="0" err="1"/>
              <a:t>јутрос</a:t>
            </a:r>
            <a:r>
              <a:rPr lang="en-US" i="1" dirty="0"/>
              <a:t> </a:t>
            </a:r>
            <a:r>
              <a:rPr lang="en-US" i="1" dirty="0" err="1"/>
              <a:t>паде</a:t>
            </a:r>
            <a:r>
              <a:rPr lang="en-US" i="1" dirty="0"/>
              <a:t> у </a:t>
            </a:r>
            <a:r>
              <a:rPr lang="en-US" i="1" dirty="0" err="1"/>
              <a:t>Бојану</a:t>
            </a:r>
            <a:r>
              <a:rPr lang="en-US" i="1" dirty="0"/>
              <a:t>, </a:t>
            </a:r>
            <a:br>
              <a:rPr lang="en-US" i="1" dirty="0"/>
            </a:br>
            <a:r>
              <a:rPr lang="en-US" i="1" dirty="0" err="1"/>
              <a:t>па</a:t>
            </a:r>
            <a:r>
              <a:rPr lang="en-US" i="1" dirty="0"/>
              <a:t> </a:t>
            </a:r>
            <a:r>
              <a:rPr lang="en-US" i="1" dirty="0" err="1"/>
              <a:t>је</a:t>
            </a:r>
            <a:r>
              <a:rPr lang="en-US" i="1" dirty="0"/>
              <a:t> </a:t>
            </a:r>
            <a:r>
              <a:rPr lang="en-US" i="1" dirty="0" err="1"/>
              <a:t>жалим</a:t>
            </a:r>
            <a:r>
              <a:rPr lang="en-US" i="1" dirty="0"/>
              <a:t>, </a:t>
            </a:r>
            <a:r>
              <a:rPr lang="en-US" i="1" dirty="0" err="1"/>
              <a:t>прежалит</a:t>
            </a:r>
            <a:r>
              <a:rPr lang="en-US" i="1" dirty="0"/>
              <a:t> </a:t>
            </a:r>
            <a:r>
              <a:rPr lang="en-US" i="1" dirty="0" err="1"/>
              <a:t>не</a:t>
            </a:r>
            <a:r>
              <a:rPr lang="en-US" i="1" dirty="0"/>
              <a:t> </a:t>
            </a:r>
            <a:r>
              <a:rPr lang="en-US" i="1" dirty="0" err="1"/>
              <a:t>могу</a:t>
            </a:r>
            <a:r>
              <a:rPr lang="en-US" i="1" dirty="0"/>
              <a:t>.“</a:t>
            </a:r>
            <a:r>
              <a:rPr lang="en-US" dirty="0"/>
              <a:t> (</a:t>
            </a:r>
            <a:r>
              <a:rPr lang="en-US" dirty="0" err="1"/>
              <a:t>Народна</a:t>
            </a:r>
            <a:r>
              <a:rPr lang="en-US" dirty="0"/>
              <a:t> </a:t>
            </a:r>
            <a:r>
              <a:rPr lang="en-US" dirty="0" err="1"/>
              <a:t>песма</a:t>
            </a:r>
            <a:r>
              <a:rPr lang="en-US" dirty="0"/>
              <a:t> `</a:t>
            </a:r>
            <a:r>
              <a:rPr lang="en-US" dirty="0" err="1"/>
              <a:t>Зидање</a:t>
            </a:r>
            <a:r>
              <a:rPr lang="en-US" dirty="0"/>
              <a:t> </a:t>
            </a:r>
            <a:r>
              <a:rPr lang="en-US" dirty="0" err="1"/>
              <a:t>Скадра</a:t>
            </a:r>
            <a:r>
              <a:rPr lang="en-US" dirty="0"/>
              <a:t>`)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0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Симбол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Симбол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ознака</a:t>
            </a:r>
            <a:r>
              <a:rPr lang="en-US" dirty="0"/>
              <a:t> </a:t>
            </a:r>
            <a:r>
              <a:rPr lang="en-US" dirty="0" err="1"/>
              <a:t>апстрактних</a:t>
            </a:r>
            <a:r>
              <a:rPr lang="en-US" dirty="0"/>
              <a:t> </a:t>
            </a:r>
            <a:r>
              <a:rPr lang="en-US" dirty="0" err="1"/>
              <a:t>појмова</a:t>
            </a:r>
            <a:r>
              <a:rPr lang="en-US" dirty="0"/>
              <a:t> </a:t>
            </a:r>
            <a:r>
              <a:rPr lang="en-US" dirty="0" err="1"/>
              <a:t>помоћу</a:t>
            </a:r>
            <a:r>
              <a:rPr lang="en-US" dirty="0"/>
              <a:t> </a:t>
            </a:r>
            <a:r>
              <a:rPr lang="en-US" dirty="0" err="1"/>
              <a:t>конкретних</a:t>
            </a:r>
            <a:r>
              <a:rPr lang="en-US" dirty="0"/>
              <a:t> </a:t>
            </a:r>
            <a:r>
              <a:rPr lang="en-US" dirty="0" err="1"/>
              <a:t>предмета</a:t>
            </a:r>
            <a:r>
              <a:rPr lang="en-US" dirty="0"/>
              <a:t>. У </a:t>
            </a:r>
            <a:r>
              <a:rPr lang="en-US" dirty="0" err="1"/>
              <a:t>грчком</a:t>
            </a:r>
            <a:r>
              <a:rPr lang="en-US" dirty="0"/>
              <a:t> </a:t>
            </a:r>
            <a:r>
              <a:rPr lang="en-US" dirty="0" err="1"/>
              <a:t>језику</a:t>
            </a:r>
            <a:r>
              <a:rPr lang="en-US" dirty="0"/>
              <a:t> </a:t>
            </a:r>
            <a:r>
              <a:rPr lang="en-US" i="1" dirty="0" err="1"/>
              <a:t>symbolon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„</a:t>
            </a:r>
            <a:r>
              <a:rPr lang="en-US" dirty="0" err="1"/>
              <a:t>знак</a:t>
            </a:r>
            <a:r>
              <a:rPr lang="en-US" dirty="0"/>
              <a:t>“.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конкретну</a:t>
            </a:r>
            <a:r>
              <a:rPr lang="en-US" dirty="0"/>
              <a:t>, </a:t>
            </a:r>
            <a:r>
              <a:rPr lang="en-US" dirty="0" err="1"/>
              <a:t>материјалну</a:t>
            </a:r>
            <a:r>
              <a:rPr lang="en-US" dirty="0"/>
              <a:t> </a:t>
            </a:r>
            <a:r>
              <a:rPr lang="en-US" dirty="0" err="1"/>
              <a:t>ознаку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реч</a:t>
            </a:r>
            <a:r>
              <a:rPr lang="en-US" dirty="0"/>
              <a:t>, </a:t>
            </a:r>
            <a:r>
              <a:rPr lang="en-US" dirty="0" err="1"/>
              <a:t>којом</a:t>
            </a:r>
            <a:r>
              <a:rPr lang="en-US" dirty="0"/>
              <a:t> </a:t>
            </a:r>
            <a:r>
              <a:rPr lang="en-US" dirty="0" err="1"/>
              <a:t>упућује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сасвим</a:t>
            </a:r>
            <a:r>
              <a:rPr lang="en-US" dirty="0"/>
              <a:t> </a:t>
            </a:r>
            <a:r>
              <a:rPr lang="en-US" dirty="0" err="1"/>
              <a:t>одређен</a:t>
            </a:r>
            <a:r>
              <a:rPr lang="en-US" dirty="0"/>
              <a:t>, </a:t>
            </a:r>
            <a:r>
              <a:rPr lang="en-US" dirty="0" err="1"/>
              <a:t>апстрактан</a:t>
            </a:r>
            <a:r>
              <a:rPr lang="en-US" dirty="0"/>
              <a:t> </a:t>
            </a:r>
            <a:r>
              <a:rPr lang="en-US" dirty="0" err="1"/>
              <a:t>појам</a:t>
            </a:r>
            <a:r>
              <a:rPr lang="en-US" dirty="0"/>
              <a:t>: </a:t>
            </a:r>
            <a:r>
              <a:rPr lang="en-US" dirty="0" err="1"/>
              <a:t>лисица</a:t>
            </a:r>
            <a:r>
              <a:rPr lang="en-US" dirty="0"/>
              <a:t> – </a:t>
            </a:r>
            <a:r>
              <a:rPr lang="en-US" dirty="0" err="1"/>
              <a:t>лукавство</a:t>
            </a:r>
            <a:r>
              <a:rPr lang="en-US" dirty="0"/>
              <a:t>, </a:t>
            </a:r>
            <a:r>
              <a:rPr lang="en-US" dirty="0" err="1"/>
              <a:t>магарац</a:t>
            </a:r>
            <a:r>
              <a:rPr lang="en-US" dirty="0"/>
              <a:t> – </a:t>
            </a:r>
            <a:r>
              <a:rPr lang="en-US" dirty="0" err="1"/>
              <a:t>глупост</a:t>
            </a:r>
            <a:r>
              <a:rPr lang="en-US" dirty="0"/>
              <a:t>, </a:t>
            </a:r>
            <a:r>
              <a:rPr lang="en-US" dirty="0" err="1"/>
              <a:t>голуб</a:t>
            </a:r>
            <a:r>
              <a:rPr lang="en-US" dirty="0"/>
              <a:t> – </a:t>
            </a:r>
            <a:r>
              <a:rPr lang="en-US" dirty="0" err="1"/>
              <a:t>мир</a:t>
            </a:r>
            <a:r>
              <a:rPr lang="en-US" dirty="0"/>
              <a:t>... У </a:t>
            </a:r>
            <a:r>
              <a:rPr lang="en-US" dirty="0" err="1"/>
              <a:t>књижевности</a:t>
            </a:r>
            <a:r>
              <a:rPr lang="en-US" dirty="0"/>
              <a:t>, </a:t>
            </a:r>
            <a:r>
              <a:rPr lang="en-US" dirty="0" err="1"/>
              <a:t>али</a:t>
            </a:r>
            <a:r>
              <a:rPr lang="en-US" dirty="0"/>
              <a:t> и у </a:t>
            </a:r>
            <a:r>
              <a:rPr lang="en-US" dirty="0" err="1"/>
              <a:t>свеукупној</a:t>
            </a:r>
            <a:r>
              <a:rPr lang="en-US" dirty="0"/>
              <a:t> </a:t>
            </a:r>
            <a:r>
              <a:rPr lang="en-US" dirty="0" err="1"/>
              <a:t>култури</a:t>
            </a:r>
            <a:r>
              <a:rPr lang="en-US" dirty="0"/>
              <a:t> </a:t>
            </a:r>
            <a:r>
              <a:rPr lang="en-US" dirty="0" err="1"/>
              <a:t>користе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стални</a:t>
            </a:r>
            <a:r>
              <a:rPr lang="en-US" dirty="0"/>
              <a:t> </a:t>
            </a:r>
            <a:r>
              <a:rPr lang="en-US" dirty="0" err="1"/>
              <a:t>симболи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амблеми</a:t>
            </a:r>
            <a:r>
              <a:rPr lang="en-US" dirty="0"/>
              <a:t>.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„</a:t>
            </a:r>
            <a:r>
              <a:rPr lang="en-US" dirty="0" err="1"/>
              <a:t>крст</a:t>
            </a:r>
            <a:r>
              <a:rPr lang="en-US" dirty="0"/>
              <a:t>“ </a:t>
            </a:r>
            <a:r>
              <a:rPr lang="en-US" dirty="0" err="1"/>
              <a:t>ознака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„</a:t>
            </a:r>
            <a:r>
              <a:rPr lang="en-US" dirty="0" err="1"/>
              <a:t>хришћанство</a:t>
            </a:r>
            <a:r>
              <a:rPr lang="en-US" dirty="0"/>
              <a:t>“, „</a:t>
            </a:r>
            <a:r>
              <a:rPr lang="en-US" dirty="0" err="1"/>
              <a:t>вага</a:t>
            </a:r>
            <a:r>
              <a:rPr lang="en-US" dirty="0"/>
              <a:t>“ </a:t>
            </a:r>
            <a:r>
              <a:rPr lang="en-US" dirty="0" err="1"/>
              <a:t>означава</a:t>
            </a:r>
            <a:r>
              <a:rPr lang="en-US" dirty="0"/>
              <a:t> „</a:t>
            </a:r>
            <a:r>
              <a:rPr lang="en-US" dirty="0" err="1"/>
              <a:t>правду</a:t>
            </a:r>
            <a:r>
              <a:rPr lang="en-US" dirty="0"/>
              <a:t>“, а „</a:t>
            </a:r>
            <a:r>
              <a:rPr lang="en-US" dirty="0" err="1"/>
              <a:t>срп</a:t>
            </a:r>
            <a:r>
              <a:rPr lang="en-US" dirty="0"/>
              <a:t> и </a:t>
            </a:r>
            <a:r>
              <a:rPr lang="en-US" dirty="0" err="1"/>
              <a:t>чекић</a:t>
            </a:r>
            <a:r>
              <a:rPr lang="en-US" dirty="0"/>
              <a:t>“ </a:t>
            </a:r>
            <a:r>
              <a:rPr lang="en-US" dirty="0" err="1"/>
              <a:t>представљају</a:t>
            </a:r>
            <a:r>
              <a:rPr lang="en-US" dirty="0"/>
              <a:t> „</a:t>
            </a:r>
            <a:r>
              <a:rPr lang="en-US" dirty="0" err="1"/>
              <a:t>савез</a:t>
            </a:r>
            <a:r>
              <a:rPr lang="en-US" dirty="0"/>
              <a:t> </a:t>
            </a:r>
            <a:r>
              <a:rPr lang="en-US" dirty="0" err="1"/>
              <a:t>радника</a:t>
            </a:r>
            <a:r>
              <a:rPr lang="en-US" dirty="0"/>
              <a:t> и </a:t>
            </a:r>
            <a:r>
              <a:rPr lang="en-US" dirty="0" err="1"/>
              <a:t>сељака</a:t>
            </a:r>
            <a:r>
              <a:rPr lang="en-US" dirty="0"/>
              <a:t>“. </a:t>
            </a:r>
            <a:r>
              <a:rPr lang="en-US" dirty="0" err="1"/>
              <a:t>Песнички</a:t>
            </a:r>
            <a:r>
              <a:rPr lang="en-US" dirty="0"/>
              <a:t> </a:t>
            </a:r>
            <a:r>
              <a:rPr lang="en-US" dirty="0" err="1"/>
              <a:t>симболи</a:t>
            </a:r>
            <a:r>
              <a:rPr lang="en-US" dirty="0"/>
              <a:t> </a:t>
            </a:r>
            <a:r>
              <a:rPr lang="en-US" dirty="0" err="1"/>
              <a:t>имају</a:t>
            </a:r>
            <a:r>
              <a:rPr lang="en-US" dirty="0"/>
              <a:t> </a:t>
            </a:r>
            <a:r>
              <a:rPr lang="en-US" dirty="0" err="1"/>
              <a:t>значење</a:t>
            </a:r>
            <a:r>
              <a:rPr lang="en-US" dirty="0"/>
              <a:t> у </a:t>
            </a:r>
            <a:r>
              <a:rPr lang="en-US" dirty="0" err="1"/>
              <a:t>оквиру</a:t>
            </a:r>
            <a:r>
              <a:rPr lang="en-US" dirty="0"/>
              <a:t> </a:t>
            </a:r>
            <a:r>
              <a:rPr lang="en-US" dirty="0" err="1"/>
              <a:t>појединог</a:t>
            </a:r>
            <a:r>
              <a:rPr lang="en-US" dirty="0"/>
              <a:t> </a:t>
            </a:r>
            <a:r>
              <a:rPr lang="en-US" dirty="0" err="1"/>
              <a:t>дела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целокупног</a:t>
            </a:r>
            <a:r>
              <a:rPr lang="en-US" dirty="0"/>
              <a:t> </a:t>
            </a:r>
            <a:r>
              <a:rPr lang="en-US" dirty="0" err="1"/>
              <a:t>опуса</a:t>
            </a:r>
            <a:r>
              <a:rPr lang="en-US" dirty="0"/>
              <a:t> </a:t>
            </a:r>
            <a:r>
              <a:rPr lang="en-US" dirty="0" err="1"/>
              <a:t>неког</a:t>
            </a:r>
            <a:r>
              <a:rPr lang="en-US" dirty="0"/>
              <a:t> </a:t>
            </a:r>
            <a:r>
              <a:rPr lang="en-US" dirty="0" err="1"/>
              <a:t>песника</a:t>
            </a:r>
            <a:r>
              <a:rPr lang="en-US" dirty="0"/>
              <a:t>. У </a:t>
            </a:r>
            <a:r>
              <a:rPr lang="en-US" dirty="0" err="1"/>
              <a:t>нашој</a:t>
            </a:r>
            <a:r>
              <a:rPr lang="en-US" dirty="0"/>
              <a:t> </a:t>
            </a:r>
            <a:r>
              <a:rPr lang="en-US" dirty="0" err="1"/>
              <a:t>народној</a:t>
            </a:r>
            <a:r>
              <a:rPr lang="en-US" dirty="0"/>
              <a:t> </a:t>
            </a:r>
            <a:r>
              <a:rPr lang="en-US" dirty="0" err="1"/>
              <a:t>поезији</a:t>
            </a:r>
            <a:r>
              <a:rPr lang="en-US" dirty="0"/>
              <a:t> </a:t>
            </a:r>
            <a:r>
              <a:rPr lang="en-US" dirty="0" err="1"/>
              <a:t>Милош</a:t>
            </a:r>
            <a:r>
              <a:rPr lang="en-US" dirty="0"/>
              <a:t> </a:t>
            </a:r>
            <a:r>
              <a:rPr lang="en-US" dirty="0" err="1"/>
              <a:t>Обилић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симбол</a:t>
            </a:r>
            <a:r>
              <a:rPr lang="en-US" dirty="0"/>
              <a:t> </a:t>
            </a:r>
            <a:r>
              <a:rPr lang="en-US" dirty="0" err="1"/>
              <a:t>јунаштва</a:t>
            </a:r>
            <a:r>
              <a:rPr lang="en-US" dirty="0"/>
              <a:t>, </a:t>
            </a:r>
            <a:r>
              <a:rPr lang="en-US" dirty="0" err="1"/>
              <a:t>док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Вук</a:t>
            </a:r>
            <a:r>
              <a:rPr lang="en-US" dirty="0"/>
              <a:t> </a:t>
            </a:r>
            <a:r>
              <a:rPr lang="en-US" dirty="0" err="1"/>
              <a:t>Бранковић</a:t>
            </a:r>
            <a:r>
              <a:rPr lang="en-US" dirty="0"/>
              <a:t> </a:t>
            </a:r>
            <a:r>
              <a:rPr lang="en-US" dirty="0" err="1"/>
              <a:t>симбол</a:t>
            </a:r>
            <a:r>
              <a:rPr lang="en-US" dirty="0"/>
              <a:t> </a:t>
            </a:r>
            <a:r>
              <a:rPr lang="en-US" dirty="0" err="1"/>
              <a:t>издајства</a:t>
            </a:r>
            <a:r>
              <a:rPr lang="en-US" dirty="0"/>
              <a:t>. </a:t>
            </a:r>
            <a:r>
              <a:rPr lang="en-US" dirty="0" err="1"/>
              <a:t>Симбол</a:t>
            </a:r>
            <a:r>
              <a:rPr lang="en-US" dirty="0"/>
              <a:t>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прошири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цело</a:t>
            </a:r>
            <a:r>
              <a:rPr lang="en-US" dirty="0"/>
              <a:t> </a:t>
            </a:r>
            <a:r>
              <a:rPr lang="en-US" dirty="0" err="1"/>
              <a:t>дело</a:t>
            </a:r>
            <a:r>
              <a:rPr lang="en-US" dirty="0"/>
              <a:t>, </a:t>
            </a:r>
            <a:r>
              <a:rPr lang="en-US" dirty="0" err="1"/>
              <a:t>па</a:t>
            </a:r>
            <a:r>
              <a:rPr lang="en-US" dirty="0"/>
              <a:t>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постоје</a:t>
            </a:r>
            <a:r>
              <a:rPr lang="en-US" dirty="0"/>
              <a:t> </a:t>
            </a:r>
            <a:r>
              <a:rPr lang="en-US" dirty="0" err="1"/>
              <a:t>песме</a:t>
            </a:r>
            <a:r>
              <a:rPr lang="en-US" dirty="0"/>
              <a:t> </a:t>
            </a:r>
            <a:r>
              <a:rPr lang="en-US" dirty="0" err="1"/>
              <a:t>симболи</a:t>
            </a:r>
            <a:r>
              <a:rPr lang="en-US" dirty="0"/>
              <a:t>, </a:t>
            </a:r>
            <a:r>
              <a:rPr lang="en-US" dirty="0" err="1"/>
              <a:t>попут</a:t>
            </a:r>
            <a:r>
              <a:rPr lang="en-US" dirty="0"/>
              <a:t> </a:t>
            </a:r>
            <a:r>
              <a:rPr lang="en-US" dirty="0" err="1"/>
              <a:t>песме</a:t>
            </a:r>
            <a:r>
              <a:rPr lang="en-US" dirty="0"/>
              <a:t> </a:t>
            </a:r>
            <a:r>
              <a:rPr lang="en-US" dirty="0" err="1"/>
              <a:t>Војислава</a:t>
            </a:r>
            <a:r>
              <a:rPr lang="en-US" dirty="0"/>
              <a:t> </a:t>
            </a:r>
            <a:r>
              <a:rPr lang="en-US" dirty="0" err="1"/>
              <a:t>Илића</a:t>
            </a:r>
            <a:r>
              <a:rPr lang="en-US" dirty="0"/>
              <a:t> „</a:t>
            </a:r>
            <a:r>
              <a:rPr lang="en-US" dirty="0" err="1"/>
              <a:t>Грм</a:t>
            </a:r>
            <a:r>
              <a:rPr lang="en-US" dirty="0"/>
              <a:t>“:</a:t>
            </a:r>
            <a:br>
              <a:rPr lang="en-US" dirty="0"/>
            </a:br>
            <a:r>
              <a:rPr lang="en-US" i="1" dirty="0"/>
              <a:t>„</a:t>
            </a:r>
            <a:r>
              <a:rPr lang="en-US" i="1" dirty="0" err="1"/>
              <a:t>Муњом</a:t>
            </a:r>
            <a:r>
              <a:rPr lang="en-US" i="1" dirty="0"/>
              <a:t> </a:t>
            </a:r>
            <a:r>
              <a:rPr lang="en-US" i="1" dirty="0" err="1"/>
              <a:t>опаљен</a:t>
            </a:r>
            <a:r>
              <a:rPr lang="en-US" i="1" dirty="0"/>
              <a:t> </a:t>
            </a:r>
            <a:r>
              <a:rPr lang="en-US" i="1" dirty="0" err="1"/>
              <a:t>грм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суром</a:t>
            </a:r>
            <a:r>
              <a:rPr lang="en-US" i="1" dirty="0"/>
              <a:t> </a:t>
            </a:r>
            <a:r>
              <a:rPr lang="en-US" i="1" dirty="0" err="1"/>
              <a:t>пропланку</a:t>
            </a:r>
            <a:r>
              <a:rPr lang="en-US" i="1" dirty="0"/>
              <a:t> </a:t>
            </a:r>
            <a:r>
              <a:rPr lang="en-US" i="1" dirty="0" err="1"/>
              <a:t>стоји</a:t>
            </a:r>
            <a:r>
              <a:rPr lang="en-US" i="1" dirty="0"/>
              <a:t>,</a:t>
            </a:r>
            <a:br>
              <a:rPr lang="en-US" i="1" dirty="0"/>
            </a:br>
            <a:r>
              <a:rPr lang="en-US" i="1" dirty="0" err="1"/>
              <a:t>К'о</a:t>
            </a:r>
            <a:r>
              <a:rPr lang="en-US" i="1" dirty="0"/>
              <a:t> </a:t>
            </a:r>
            <a:r>
              <a:rPr lang="en-US" i="1" dirty="0" err="1"/>
              <a:t>црн</a:t>
            </a:r>
            <a:r>
              <a:rPr lang="en-US" i="1" dirty="0"/>
              <a:t> и </a:t>
            </a:r>
            <a:r>
              <a:rPr lang="en-US" i="1" dirty="0" err="1"/>
              <a:t>мрачан</a:t>
            </a:r>
            <a:r>
              <a:rPr lang="en-US" i="1" dirty="0"/>
              <a:t> </a:t>
            </a:r>
            <a:r>
              <a:rPr lang="en-US" i="1" dirty="0" err="1"/>
              <a:t>див</a:t>
            </a:r>
            <a:r>
              <a:rPr lang="en-US" i="1" dirty="0"/>
              <a:t>. И </a:t>
            </a:r>
            <a:r>
              <a:rPr lang="en-US" i="1" dirty="0" err="1"/>
              <a:t>густе</a:t>
            </a:r>
            <a:r>
              <a:rPr lang="en-US" i="1" dirty="0"/>
              <a:t> </a:t>
            </a:r>
            <a:r>
              <a:rPr lang="en-US" i="1" dirty="0" err="1"/>
              <a:t>травице</a:t>
            </a:r>
            <a:r>
              <a:rPr lang="en-US" i="1" dirty="0"/>
              <a:t> </a:t>
            </a:r>
            <a:r>
              <a:rPr lang="en-US" i="1" dirty="0" err="1"/>
              <a:t>сплет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Горди</a:t>
            </a:r>
            <a:r>
              <a:rPr lang="en-US" i="1" dirty="0"/>
              <a:t> </a:t>
            </a:r>
            <a:r>
              <a:rPr lang="en-US" i="1" dirty="0" err="1"/>
              <a:t>му</a:t>
            </a:r>
            <a:r>
              <a:rPr lang="en-US" i="1" dirty="0"/>
              <a:t> </a:t>
            </a:r>
            <a:r>
              <a:rPr lang="en-US" i="1" dirty="0" err="1"/>
              <a:t>увија</a:t>
            </a:r>
            <a:r>
              <a:rPr lang="en-US" i="1" dirty="0"/>
              <a:t> </a:t>
            </a:r>
            <a:r>
              <a:rPr lang="en-US" i="1" dirty="0" err="1"/>
              <a:t>стас</a:t>
            </a:r>
            <a:r>
              <a:rPr lang="en-US" i="1" dirty="0"/>
              <a:t> - и </a:t>
            </a:r>
            <a:r>
              <a:rPr lang="en-US" i="1" dirty="0" err="1"/>
              <a:t>горски</a:t>
            </a:r>
            <a:r>
              <a:rPr lang="en-US" i="1" dirty="0"/>
              <a:t> </a:t>
            </a:r>
            <a:r>
              <a:rPr lang="en-US" i="1" dirty="0" err="1"/>
              <a:t>несташан</a:t>
            </a:r>
            <a:r>
              <a:rPr lang="en-US" i="1" dirty="0"/>
              <a:t> </a:t>
            </a:r>
            <a:r>
              <a:rPr lang="en-US" i="1" dirty="0" err="1"/>
              <a:t>лахор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Лелуја</a:t>
            </a:r>
            <a:r>
              <a:rPr lang="en-US" i="1" dirty="0"/>
              <a:t> </a:t>
            </a:r>
            <a:r>
              <a:rPr lang="en-US" i="1" dirty="0" err="1"/>
              <a:t>шарен</a:t>
            </a:r>
            <a:r>
              <a:rPr lang="en-US" i="1" dirty="0"/>
              <a:t> </a:t>
            </a:r>
            <a:r>
              <a:rPr lang="en-US" i="1" dirty="0" err="1"/>
              <a:t>цвет</a:t>
            </a:r>
            <a:r>
              <a:rPr lang="en-US" i="1" dirty="0"/>
              <a:t>.</a:t>
            </a:r>
            <a:br>
              <a:rPr lang="en-US" i="1" dirty="0"/>
            </a:br>
            <a:r>
              <a:rPr lang="sr-Cyrl-RS" i="1" dirty="0"/>
              <a:t>И</a:t>
            </a:r>
            <a:r>
              <a:rPr lang="en-US" i="1" dirty="0"/>
              <a:t> </a:t>
            </a:r>
            <a:r>
              <a:rPr lang="en-US" i="1" dirty="0" err="1"/>
              <a:t>зима</a:t>
            </a:r>
            <a:r>
              <a:rPr lang="en-US" i="1" dirty="0"/>
              <a:t> </a:t>
            </a:r>
            <a:r>
              <a:rPr lang="en-US" i="1" dirty="0" err="1"/>
              <a:t>дође</a:t>
            </a:r>
            <a:r>
              <a:rPr lang="en-US" i="1" dirty="0"/>
              <a:t> </a:t>
            </a:r>
            <a:r>
              <a:rPr lang="en-US" i="1" dirty="0" err="1"/>
              <a:t>већ</a:t>
            </a:r>
            <a:r>
              <a:rPr lang="en-US" i="1" dirty="0"/>
              <a:t>, и </a:t>
            </a:r>
            <a:r>
              <a:rPr lang="en-US" i="1" dirty="0" err="1"/>
              <a:t>својом</a:t>
            </a:r>
            <a:r>
              <a:rPr lang="en-US" i="1" dirty="0"/>
              <a:t> </a:t>
            </a:r>
            <a:r>
              <a:rPr lang="en-US" i="1" dirty="0" err="1"/>
              <a:t>студеном</a:t>
            </a:r>
            <a:r>
              <a:rPr lang="en-US" i="1" dirty="0"/>
              <a:t> </a:t>
            </a:r>
            <a:r>
              <a:rPr lang="en-US" i="1" dirty="0" err="1"/>
              <a:t>руком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Покида</a:t>
            </a:r>
            <a:r>
              <a:rPr lang="en-US" i="1" dirty="0"/>
              <a:t> </a:t>
            </a:r>
            <a:r>
              <a:rPr lang="en-US" i="1" dirty="0" err="1"/>
              <a:t>накит</a:t>
            </a:r>
            <a:r>
              <a:rPr lang="en-US" i="1" dirty="0"/>
              <a:t> </a:t>
            </a:r>
            <a:r>
              <a:rPr lang="en-US" i="1" dirty="0" err="1"/>
              <a:t>сав</a:t>
            </a:r>
            <a:r>
              <a:rPr lang="en-US" i="1" dirty="0"/>
              <a:t> и </a:t>
            </a:r>
            <a:r>
              <a:rPr lang="en-US" i="1" dirty="0" err="1"/>
              <a:t>гору</a:t>
            </a:r>
            <a:r>
              <a:rPr lang="en-US" i="1" dirty="0"/>
              <a:t> </a:t>
            </a:r>
            <a:r>
              <a:rPr lang="en-US" i="1" dirty="0" err="1"/>
              <a:t>обнажи</a:t>
            </a:r>
            <a:r>
              <a:rPr lang="en-US" i="1" dirty="0"/>
              <a:t> </a:t>
            </a:r>
            <a:r>
              <a:rPr lang="en-US" i="1" dirty="0" err="1"/>
              <a:t>сву</a:t>
            </a:r>
            <a:r>
              <a:rPr lang="en-US" i="1" dirty="0"/>
              <a:t>,</a:t>
            </a:r>
            <a:br>
              <a:rPr lang="en-US" i="1" dirty="0"/>
            </a:br>
            <a:r>
              <a:rPr lang="en-US" i="1" dirty="0" err="1"/>
              <a:t>Ал</a:t>
            </a:r>
            <a:r>
              <a:rPr lang="en-US" i="1" dirty="0"/>
              <a:t>' </a:t>
            </a:r>
            <a:r>
              <a:rPr lang="en-US" i="1" dirty="0" err="1"/>
              <a:t>многа</a:t>
            </a:r>
            <a:r>
              <a:rPr lang="en-US" i="1" dirty="0"/>
              <a:t> </a:t>
            </a:r>
            <a:r>
              <a:rPr lang="en-US" i="1" dirty="0" err="1"/>
              <a:t>зима</a:t>
            </a:r>
            <a:r>
              <a:rPr lang="en-US" i="1" dirty="0"/>
              <a:t> </a:t>
            </a:r>
            <a:r>
              <a:rPr lang="en-US" i="1" dirty="0" err="1"/>
              <a:t>још</a:t>
            </a:r>
            <a:r>
              <a:rPr lang="en-US" i="1" dirty="0"/>
              <a:t> </a:t>
            </a:r>
            <a:r>
              <a:rPr lang="en-US" i="1" dirty="0" err="1"/>
              <a:t>са</a:t>
            </a:r>
            <a:r>
              <a:rPr lang="en-US" i="1" dirty="0"/>
              <a:t> </a:t>
            </a:r>
            <a:r>
              <a:rPr lang="en-US" i="1" dirty="0" err="1"/>
              <a:t>хладним</a:t>
            </a:r>
            <a:r>
              <a:rPr lang="en-US" i="1" dirty="0"/>
              <a:t> </a:t>
            </a:r>
            <a:r>
              <a:rPr lang="en-US" i="1" dirty="0" err="1"/>
              <a:t>ветром</a:t>
            </a:r>
            <a:r>
              <a:rPr lang="en-US" i="1" dirty="0"/>
              <a:t> </a:t>
            </a:r>
            <a:r>
              <a:rPr lang="en-US" i="1" dirty="0" err="1"/>
              <a:t>ће</a:t>
            </a:r>
            <a:r>
              <a:rPr lang="en-US" i="1" dirty="0"/>
              <a:t> </a:t>
            </a:r>
            <a:r>
              <a:rPr lang="en-US" i="1" dirty="0" err="1"/>
              <a:t>доћи</a:t>
            </a:r>
            <a:r>
              <a:rPr lang="en-US" i="1" dirty="0"/>
              <a:t>,</a:t>
            </a:r>
            <a:br>
              <a:rPr lang="en-US" i="1" dirty="0"/>
            </a:br>
            <a:r>
              <a:rPr lang="en-US" i="1" dirty="0"/>
              <a:t>А </a:t>
            </a:r>
            <a:r>
              <a:rPr lang="en-US" i="1" dirty="0" err="1"/>
              <a:t>он</a:t>
            </a:r>
            <a:r>
              <a:rPr lang="en-US" i="1" dirty="0"/>
              <a:t> </a:t>
            </a:r>
            <a:r>
              <a:rPr lang="en-US" i="1" dirty="0" err="1"/>
              <a:t>ће</a:t>
            </a:r>
            <a:r>
              <a:rPr lang="en-US" i="1" dirty="0"/>
              <a:t> </a:t>
            </a:r>
            <a:r>
              <a:rPr lang="en-US" i="1" dirty="0" err="1"/>
              <a:t>бити</a:t>
            </a:r>
            <a:r>
              <a:rPr lang="en-US" i="1" dirty="0"/>
              <a:t> </a:t>
            </a:r>
            <a:r>
              <a:rPr lang="en-US" i="1" dirty="0" err="1"/>
              <a:t>ту</a:t>
            </a:r>
            <a:r>
              <a:rPr lang="en-US" i="1" dirty="0"/>
              <a:t>.“</a:t>
            </a:r>
            <a:endParaRPr lang="en-US" dirty="0"/>
          </a:p>
          <a:p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употребу</a:t>
            </a:r>
            <a:r>
              <a:rPr lang="en-US" dirty="0"/>
              <a:t> </a:t>
            </a:r>
            <a:r>
              <a:rPr lang="en-US" dirty="0" err="1"/>
              <a:t>симбола</a:t>
            </a:r>
            <a:r>
              <a:rPr lang="en-US" dirty="0"/>
              <a:t> </a:t>
            </a:r>
            <a:r>
              <a:rPr lang="en-US" dirty="0" err="1"/>
              <a:t>посебно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инсистирали</a:t>
            </a:r>
            <a:r>
              <a:rPr lang="en-US" dirty="0"/>
              <a:t> </a:t>
            </a:r>
            <a:r>
              <a:rPr lang="en-US" dirty="0" err="1"/>
              <a:t>песници</a:t>
            </a:r>
            <a:r>
              <a:rPr lang="en-US" dirty="0"/>
              <a:t> </a:t>
            </a:r>
            <a:r>
              <a:rPr lang="en-US" dirty="0" err="1"/>
              <a:t>симболизма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: </a:t>
            </a:r>
            <a:r>
              <a:rPr lang="en-US" dirty="0" err="1"/>
              <a:t>Стефан</a:t>
            </a:r>
            <a:r>
              <a:rPr lang="en-US" dirty="0"/>
              <a:t> </a:t>
            </a:r>
            <a:r>
              <a:rPr lang="en-US" dirty="0" err="1"/>
              <a:t>Маларме</a:t>
            </a:r>
            <a:r>
              <a:rPr lang="en-US" dirty="0"/>
              <a:t>, </a:t>
            </a:r>
            <a:r>
              <a:rPr lang="en-US" dirty="0" err="1"/>
              <a:t>Пол</a:t>
            </a:r>
            <a:r>
              <a:rPr lang="en-US" dirty="0"/>
              <a:t> </a:t>
            </a:r>
            <a:r>
              <a:rPr lang="en-US" dirty="0" err="1"/>
              <a:t>Верлен</a:t>
            </a:r>
            <a:r>
              <a:rPr lang="en-US" dirty="0"/>
              <a:t>, </a:t>
            </a:r>
            <a:r>
              <a:rPr lang="en-US" dirty="0" err="1"/>
              <a:t>Александар</a:t>
            </a:r>
            <a:r>
              <a:rPr lang="en-US" dirty="0"/>
              <a:t> </a:t>
            </a:r>
            <a:r>
              <a:rPr lang="en-US" dirty="0" err="1"/>
              <a:t>Александрович</a:t>
            </a:r>
            <a:r>
              <a:rPr lang="en-US" dirty="0"/>
              <a:t> </a:t>
            </a:r>
            <a:r>
              <a:rPr lang="en-US" dirty="0" err="1"/>
              <a:t>Блок</a:t>
            </a:r>
            <a:r>
              <a:rPr lang="en-US" dirty="0"/>
              <a:t>, а у </a:t>
            </a:r>
            <a:r>
              <a:rPr lang="en-US" dirty="0" err="1"/>
              <a:t>нашој</a:t>
            </a:r>
            <a:r>
              <a:rPr lang="en-US" dirty="0"/>
              <a:t>, </a:t>
            </a:r>
            <a:r>
              <a:rPr lang="en-US" dirty="0" err="1"/>
              <a:t>Иво</a:t>
            </a:r>
            <a:r>
              <a:rPr lang="en-US" dirty="0"/>
              <a:t> </a:t>
            </a:r>
            <a:r>
              <a:rPr lang="en-US" dirty="0" err="1"/>
              <a:t>Андрић</a:t>
            </a:r>
            <a:r>
              <a:rPr lang="en-US" dirty="0"/>
              <a:t>, </a:t>
            </a:r>
            <a:r>
              <a:rPr lang="en-US" dirty="0" err="1"/>
              <a:t>Јован</a:t>
            </a:r>
            <a:r>
              <a:rPr lang="en-US" dirty="0"/>
              <a:t> </a:t>
            </a:r>
            <a:r>
              <a:rPr lang="en-US" dirty="0" err="1"/>
              <a:t>Дучић</a:t>
            </a:r>
            <a:r>
              <a:rPr lang="en-US" dirty="0"/>
              <a:t>, </a:t>
            </a:r>
            <a:r>
              <a:rPr lang="en-US" dirty="0" err="1"/>
              <a:t>Милан</a:t>
            </a:r>
            <a:r>
              <a:rPr lang="en-US" dirty="0"/>
              <a:t> </a:t>
            </a:r>
            <a:r>
              <a:rPr lang="en-US" dirty="0" err="1"/>
              <a:t>Ракић</a:t>
            </a:r>
            <a:r>
              <a:rPr lang="en-US" dirty="0"/>
              <a:t>, </a:t>
            </a:r>
            <a:r>
              <a:rPr lang="en-US" dirty="0" err="1"/>
              <a:t>Сима</a:t>
            </a:r>
            <a:r>
              <a:rPr lang="en-US" dirty="0"/>
              <a:t> </a:t>
            </a:r>
            <a:r>
              <a:rPr lang="en-US" dirty="0" err="1"/>
              <a:t>Пандуровић</a:t>
            </a:r>
            <a:r>
              <a:rPr lang="en-US" dirty="0"/>
              <a:t>, </a:t>
            </a:r>
            <a:r>
              <a:rPr lang="en-US" dirty="0" err="1"/>
              <a:t>Владислав</a:t>
            </a:r>
            <a:r>
              <a:rPr lang="en-US" dirty="0"/>
              <a:t> </a:t>
            </a:r>
            <a:r>
              <a:rPr lang="en-US" dirty="0" err="1"/>
              <a:t>Петковић</a:t>
            </a:r>
            <a:r>
              <a:rPr lang="en-US" dirty="0"/>
              <a:t> </a:t>
            </a:r>
            <a:r>
              <a:rPr lang="en-US" dirty="0" err="1"/>
              <a:t>Дис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3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Увод</a:t>
            </a:r>
            <a:r>
              <a:rPr lang="en-US" b="1" dirty="0">
                <a:solidFill>
                  <a:srgbClr val="0070C0"/>
                </a:solidFill>
              </a:rPr>
              <a:t> у </a:t>
            </a:r>
            <a:r>
              <a:rPr lang="en-US" b="1" dirty="0" err="1">
                <a:solidFill>
                  <a:srgbClr val="0070C0"/>
                </a:solidFill>
              </a:rPr>
              <a:t>стилске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фигуре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Стилске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, </a:t>
            </a:r>
            <a:r>
              <a:rPr lang="en-US" dirty="0" err="1"/>
              <a:t>заправо</a:t>
            </a:r>
            <a:r>
              <a:rPr lang="en-US" dirty="0"/>
              <a:t>, </a:t>
            </a:r>
            <a:r>
              <a:rPr lang="en-US" dirty="0" err="1"/>
              <a:t>утврђени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 </a:t>
            </a:r>
            <a:r>
              <a:rPr lang="en-US" dirty="0" err="1"/>
              <a:t>изражавања</a:t>
            </a:r>
            <a:r>
              <a:rPr lang="en-US" dirty="0"/>
              <a:t>. </a:t>
            </a:r>
            <a:r>
              <a:rPr lang="en-US" dirty="0" err="1"/>
              <a:t>Могу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издвојити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томе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одступају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свакодневног</a:t>
            </a:r>
            <a:r>
              <a:rPr lang="en-US" dirty="0"/>
              <a:t> </a:t>
            </a:r>
            <a:r>
              <a:rPr lang="en-US" dirty="0" err="1"/>
              <a:t>начина</a:t>
            </a:r>
            <a:r>
              <a:rPr lang="en-US" dirty="0"/>
              <a:t> </a:t>
            </a:r>
            <a:r>
              <a:rPr lang="en-US" dirty="0" err="1"/>
              <a:t>говора</a:t>
            </a:r>
            <a:r>
              <a:rPr lang="en-US" dirty="0"/>
              <a:t>. </a:t>
            </a:r>
            <a:r>
              <a:rPr lang="en-US" dirty="0" err="1"/>
              <a:t>Док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стари</a:t>
            </a:r>
            <a:r>
              <a:rPr lang="en-US" dirty="0"/>
              <a:t> </a:t>
            </a:r>
            <a:r>
              <a:rPr lang="en-US" dirty="0" err="1"/>
              <a:t>реторичари</a:t>
            </a:r>
            <a:r>
              <a:rPr lang="en-US" dirty="0"/>
              <a:t> и </a:t>
            </a:r>
            <a:r>
              <a:rPr lang="en-US" dirty="0" err="1"/>
              <a:t>поетичари</a:t>
            </a:r>
            <a:r>
              <a:rPr lang="en-US" dirty="0"/>
              <a:t> </a:t>
            </a:r>
            <a:r>
              <a:rPr lang="en-US" dirty="0" err="1"/>
              <a:t>нису</a:t>
            </a:r>
            <a:r>
              <a:rPr lang="en-US" dirty="0"/>
              <a:t> </a:t>
            </a:r>
            <a:r>
              <a:rPr lang="en-US" dirty="0" err="1"/>
              <a:t>слагали</a:t>
            </a:r>
            <a:r>
              <a:rPr lang="en-US" dirty="0"/>
              <a:t> </a:t>
            </a:r>
            <a:r>
              <a:rPr lang="en-US" dirty="0" err="1"/>
              <a:t>око</a:t>
            </a:r>
            <a:r>
              <a:rPr lang="en-US" dirty="0"/>
              <a:t> </a:t>
            </a:r>
            <a:r>
              <a:rPr lang="en-US" dirty="0" err="1"/>
              <a:t>самог</a:t>
            </a:r>
            <a:r>
              <a:rPr lang="en-US" dirty="0"/>
              <a:t> </a:t>
            </a:r>
            <a:r>
              <a:rPr lang="en-US" dirty="0" err="1"/>
              <a:t>броја</a:t>
            </a:r>
            <a:r>
              <a:rPr lang="en-US" dirty="0"/>
              <a:t> </a:t>
            </a:r>
            <a:r>
              <a:rPr lang="en-US" dirty="0" err="1"/>
              <a:t>стилских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, </a:t>
            </a:r>
            <a:r>
              <a:rPr lang="en-US" dirty="0" err="1"/>
              <a:t>па</a:t>
            </a:r>
            <a:r>
              <a:rPr lang="en-US" dirty="0"/>
              <a:t> и </a:t>
            </a:r>
            <a:r>
              <a:rPr lang="en-US" dirty="0" err="1"/>
              <a:t>њихових</a:t>
            </a:r>
            <a:r>
              <a:rPr lang="en-US" dirty="0"/>
              <a:t> </a:t>
            </a:r>
            <a:r>
              <a:rPr lang="en-US" dirty="0" err="1"/>
              <a:t>дефиниција</a:t>
            </a:r>
            <a:r>
              <a:rPr lang="en-US" dirty="0"/>
              <a:t>, у </a:t>
            </a:r>
            <a:r>
              <a:rPr lang="en-US" dirty="0" err="1"/>
              <a:t>савременој</a:t>
            </a:r>
            <a:r>
              <a:rPr lang="en-US" dirty="0"/>
              <a:t> </a:t>
            </a:r>
            <a:r>
              <a:rPr lang="en-US" dirty="0" err="1"/>
              <a:t>стилистици</a:t>
            </a:r>
            <a:r>
              <a:rPr lang="en-US" dirty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тачно</a:t>
            </a:r>
            <a:r>
              <a:rPr lang="en-US" dirty="0"/>
              <a:t> </a:t>
            </a:r>
            <a:r>
              <a:rPr lang="en-US" dirty="0" err="1"/>
              <a:t>утврђено</a:t>
            </a:r>
            <a:r>
              <a:rPr lang="en-US" dirty="0"/>
              <a:t>.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подели</a:t>
            </a:r>
            <a:r>
              <a:rPr lang="en-US" dirty="0"/>
              <a:t> </a:t>
            </a:r>
            <a:r>
              <a:rPr lang="en-US" dirty="0" err="1"/>
              <a:t>савремених</a:t>
            </a:r>
            <a:r>
              <a:rPr lang="en-US" dirty="0"/>
              <a:t> </a:t>
            </a:r>
            <a:r>
              <a:rPr lang="en-US" dirty="0" err="1"/>
              <a:t>стилских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 </a:t>
            </a:r>
            <a:r>
              <a:rPr lang="en-US" dirty="0" err="1"/>
              <a:t>издвајамо</a:t>
            </a:r>
            <a:r>
              <a:rPr lang="en-US" dirty="0"/>
              <a:t>: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дикције</a:t>
            </a:r>
            <a:r>
              <a:rPr lang="en-US" dirty="0"/>
              <a:t>,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(</a:t>
            </a:r>
            <a:r>
              <a:rPr lang="en-US" dirty="0" err="1"/>
              <a:t>тропе</a:t>
            </a:r>
            <a:r>
              <a:rPr lang="en-US" dirty="0"/>
              <a:t>),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конструкције</a:t>
            </a:r>
            <a:r>
              <a:rPr lang="en-US" dirty="0"/>
              <a:t> и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мисли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И </a:t>
            </a:r>
            <a:r>
              <a:rPr lang="en-US" dirty="0" err="1"/>
              <a:t>дан</a:t>
            </a:r>
            <a:r>
              <a:rPr lang="en-US" dirty="0"/>
              <a:t> </a:t>
            </a:r>
            <a:r>
              <a:rPr lang="en-US" dirty="0" err="1"/>
              <a:t>данас</a:t>
            </a:r>
            <a:r>
              <a:rPr lang="en-US" dirty="0"/>
              <a:t> </a:t>
            </a:r>
            <a:r>
              <a:rPr lang="en-US" dirty="0" err="1"/>
              <a:t>подела</a:t>
            </a:r>
            <a:r>
              <a:rPr lang="en-US" dirty="0"/>
              <a:t> </a:t>
            </a:r>
            <a:r>
              <a:rPr lang="en-US" dirty="0" err="1"/>
              <a:t>стилских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предмет</a:t>
            </a:r>
            <a:r>
              <a:rPr lang="en-US" dirty="0"/>
              <a:t> </a:t>
            </a:r>
            <a:r>
              <a:rPr lang="en-US" dirty="0" err="1"/>
              <a:t>расправе</a:t>
            </a:r>
            <a:r>
              <a:rPr lang="en-US" dirty="0"/>
              <a:t> </a:t>
            </a:r>
            <a:r>
              <a:rPr lang="en-US" dirty="0" err="1"/>
              <a:t>теоретичара</a:t>
            </a:r>
            <a:r>
              <a:rPr lang="en-US" dirty="0"/>
              <a:t>. </a:t>
            </a:r>
            <a:r>
              <a:rPr lang="en-US" dirty="0" err="1"/>
              <a:t>Долази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сукоба</a:t>
            </a:r>
            <a:r>
              <a:rPr lang="en-US" dirty="0"/>
              <a:t> </a:t>
            </a:r>
            <a:r>
              <a:rPr lang="en-US" dirty="0" err="1"/>
              <a:t>мишљења</a:t>
            </a:r>
            <a:r>
              <a:rPr lang="en-US" dirty="0"/>
              <a:t> </a:t>
            </a:r>
            <a:r>
              <a:rPr lang="en-US" dirty="0" err="1"/>
              <a:t>између</a:t>
            </a:r>
            <a:r>
              <a:rPr lang="en-US" dirty="0"/>
              <a:t> </a:t>
            </a:r>
            <a:r>
              <a:rPr lang="en-US" dirty="0" err="1"/>
              <a:t>оних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ова</a:t>
            </a:r>
            <a:r>
              <a:rPr lang="en-US" dirty="0"/>
              <a:t> </a:t>
            </a:r>
            <a:r>
              <a:rPr lang="en-US" dirty="0" err="1"/>
              <a:t>подела</a:t>
            </a:r>
            <a:r>
              <a:rPr lang="en-US" dirty="0"/>
              <a:t> </a:t>
            </a:r>
            <a:r>
              <a:rPr lang="en-US" dirty="0" err="1"/>
              <a:t>вaжећи</a:t>
            </a:r>
            <a:r>
              <a:rPr lang="en-US" dirty="0"/>
              <a:t> и </a:t>
            </a:r>
            <a:r>
              <a:rPr lang="en-US" dirty="0" err="1"/>
              <a:t>између</a:t>
            </a:r>
            <a:r>
              <a:rPr lang="en-US" dirty="0"/>
              <a:t> </a:t>
            </a:r>
            <a:r>
              <a:rPr lang="en-US" dirty="0" err="1"/>
              <a:t>оних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сматрају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није</a:t>
            </a:r>
            <a:r>
              <a:rPr lang="en-US" dirty="0"/>
              <a:t> </a:t>
            </a:r>
            <a:r>
              <a:rPr lang="en-US" dirty="0" err="1"/>
              <a:t>потпуна</a:t>
            </a:r>
            <a:r>
              <a:rPr lang="en-US" dirty="0"/>
              <a:t> и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одређене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немају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места</a:t>
            </a:r>
            <a:r>
              <a:rPr lang="en-US" dirty="0"/>
              <a:t> у </a:t>
            </a:r>
            <a:r>
              <a:rPr lang="en-US" dirty="0" err="1"/>
              <a:t>оквиру</a:t>
            </a:r>
            <a:r>
              <a:rPr lang="en-US" dirty="0"/>
              <a:t> </a:t>
            </a:r>
            <a:r>
              <a:rPr lang="en-US" dirty="0" err="1"/>
              <a:t>датих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6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Стилске</a:t>
            </a:r>
            <a:r>
              <a:rPr lang="en-US" b="1" dirty="0"/>
              <a:t> </a:t>
            </a:r>
            <a:r>
              <a:rPr lang="en-US" b="1" dirty="0" err="1"/>
              <a:t>фигуре</a:t>
            </a:r>
            <a:endParaRPr lang="en-US" dirty="0"/>
          </a:p>
        </p:txBody>
      </p:sp>
      <p:pic>
        <p:nvPicPr>
          <p:cNvPr id="4" name="Content Placeholder 3" descr="Stilske figure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09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Фигуре</a:t>
            </a:r>
            <a:r>
              <a:rPr lang="en-US" b="1" dirty="0"/>
              <a:t> </a:t>
            </a:r>
            <a:r>
              <a:rPr lang="en-US" b="1" dirty="0" err="1"/>
              <a:t>дикције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дикције</a:t>
            </a:r>
            <a:r>
              <a:rPr lang="en-US" dirty="0"/>
              <a:t> </a:t>
            </a:r>
            <a:r>
              <a:rPr lang="en-US" dirty="0" err="1"/>
              <a:t>представљају</a:t>
            </a:r>
            <a:r>
              <a:rPr lang="en-US" dirty="0"/>
              <a:t> </a:t>
            </a:r>
            <a:r>
              <a:rPr lang="en-US" dirty="0" err="1"/>
              <a:t>гласовне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звучне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, </a:t>
            </a:r>
            <a:r>
              <a:rPr lang="en-US" dirty="0" err="1"/>
              <a:t>чије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деловање</a:t>
            </a:r>
            <a:r>
              <a:rPr lang="en-US" dirty="0"/>
              <a:t> </a:t>
            </a:r>
            <a:r>
              <a:rPr lang="en-US" dirty="0" err="1"/>
              <a:t>заснива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самом</a:t>
            </a:r>
            <a:r>
              <a:rPr lang="en-US" dirty="0"/>
              <a:t> </a:t>
            </a:r>
            <a:r>
              <a:rPr lang="en-US" dirty="0" err="1"/>
              <a:t>учинку</a:t>
            </a:r>
            <a:r>
              <a:rPr lang="en-US" dirty="0"/>
              <a:t> </a:t>
            </a:r>
            <a:r>
              <a:rPr lang="en-US" dirty="0" err="1"/>
              <a:t>одређених</a:t>
            </a:r>
            <a:r>
              <a:rPr lang="en-US" dirty="0"/>
              <a:t> </a:t>
            </a:r>
            <a:r>
              <a:rPr lang="en-US" dirty="0" err="1"/>
              <a:t>гласова</a:t>
            </a:r>
            <a:r>
              <a:rPr lang="en-US" dirty="0"/>
              <a:t> у </a:t>
            </a:r>
            <a:r>
              <a:rPr lang="en-US" dirty="0" err="1"/>
              <a:t>говору</a:t>
            </a:r>
            <a:r>
              <a:rPr lang="en-US" dirty="0"/>
              <a:t>. </a:t>
            </a:r>
            <a:r>
              <a:rPr lang="en-US" dirty="0" err="1"/>
              <a:t>Настале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латинском</a:t>
            </a:r>
            <a:r>
              <a:rPr lang="en-US" dirty="0"/>
              <a:t> </a:t>
            </a:r>
            <a:r>
              <a:rPr lang="en-US" i="1" dirty="0" err="1"/>
              <a:t>dictio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 </a:t>
            </a:r>
            <a:r>
              <a:rPr lang="en-US" dirty="0" err="1"/>
              <a:t>говор</a:t>
            </a:r>
            <a:r>
              <a:rPr lang="en-US" dirty="0"/>
              <a:t>, </a:t>
            </a:r>
            <a:r>
              <a:rPr lang="en-US" dirty="0" err="1"/>
              <a:t>израз</a:t>
            </a:r>
            <a:r>
              <a:rPr lang="en-US" dirty="0"/>
              <a:t>. </a:t>
            </a:r>
            <a:r>
              <a:rPr lang="en-US" dirty="0" err="1"/>
              <a:t>Ове</a:t>
            </a:r>
            <a:r>
              <a:rPr lang="en-US" dirty="0"/>
              <a:t> </a:t>
            </a:r>
            <a:r>
              <a:rPr lang="en-US" dirty="0" err="1"/>
              <a:t>стилске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подразумевају</a:t>
            </a:r>
            <a:r>
              <a:rPr lang="en-US" dirty="0"/>
              <a:t> </a:t>
            </a:r>
            <a:r>
              <a:rPr lang="en-US" dirty="0" err="1"/>
              <a:t>понављање</a:t>
            </a:r>
            <a:r>
              <a:rPr lang="en-US" dirty="0"/>
              <a:t> </a:t>
            </a:r>
            <a:r>
              <a:rPr lang="en-US" dirty="0" err="1"/>
              <a:t>одређених</a:t>
            </a:r>
            <a:r>
              <a:rPr lang="en-US" dirty="0"/>
              <a:t> </a:t>
            </a:r>
            <a:r>
              <a:rPr lang="en-US" dirty="0" err="1"/>
              <a:t>гласова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групе</a:t>
            </a:r>
            <a:r>
              <a:rPr lang="en-US" dirty="0"/>
              <a:t> </a:t>
            </a:r>
            <a:r>
              <a:rPr lang="en-US" dirty="0" err="1"/>
              <a:t>сродних</a:t>
            </a:r>
            <a:r>
              <a:rPr lang="en-US" dirty="0"/>
              <a:t> </a:t>
            </a:r>
            <a:r>
              <a:rPr lang="en-US" dirty="0" err="1"/>
              <a:t>гласова</a:t>
            </a:r>
            <a:r>
              <a:rPr lang="en-US" dirty="0"/>
              <a:t>, </a:t>
            </a:r>
            <a:r>
              <a:rPr lang="en-US" dirty="0" err="1"/>
              <a:t>опонашање</a:t>
            </a:r>
            <a:r>
              <a:rPr lang="en-US" dirty="0"/>
              <a:t> </a:t>
            </a:r>
            <a:r>
              <a:rPr lang="en-US" dirty="0" err="1"/>
              <a:t>звукова</a:t>
            </a:r>
            <a:r>
              <a:rPr lang="en-US" dirty="0"/>
              <a:t> </a:t>
            </a:r>
            <a:r>
              <a:rPr lang="en-US" dirty="0" err="1"/>
              <a:t>природе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, </a:t>
            </a:r>
            <a:r>
              <a:rPr lang="en-US" dirty="0" err="1"/>
              <a:t>пак</a:t>
            </a:r>
            <a:r>
              <a:rPr lang="en-US" dirty="0"/>
              <a:t>, </a:t>
            </a:r>
            <a:r>
              <a:rPr lang="en-US" dirty="0" err="1"/>
              <a:t>понављање</a:t>
            </a:r>
            <a:r>
              <a:rPr lang="en-US" dirty="0"/>
              <a:t> </a:t>
            </a:r>
            <a:r>
              <a:rPr lang="en-US" dirty="0" err="1"/>
              <a:t>читавих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.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главна</a:t>
            </a:r>
            <a:r>
              <a:rPr lang="en-US" dirty="0"/>
              <a:t> </a:t>
            </a:r>
            <a:r>
              <a:rPr lang="en-US" dirty="0" err="1"/>
              <a:t>карактеристика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 </a:t>
            </a:r>
            <a:r>
              <a:rPr lang="en-US" dirty="0" err="1"/>
              <a:t>дикције</a:t>
            </a:r>
            <a:r>
              <a:rPr lang="en-US" dirty="0"/>
              <a:t>, </a:t>
            </a:r>
            <a:r>
              <a:rPr lang="en-US" dirty="0" err="1"/>
              <a:t>понављање</a:t>
            </a:r>
            <a:r>
              <a:rPr lang="en-US" dirty="0"/>
              <a:t>, </a:t>
            </a:r>
            <a:r>
              <a:rPr lang="en-US" dirty="0" err="1"/>
              <a:t>служи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појача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знатно</a:t>
            </a:r>
            <a:r>
              <a:rPr lang="en-US" dirty="0"/>
              <a:t> </a:t>
            </a:r>
            <a:r>
              <a:rPr lang="en-US" dirty="0" err="1"/>
              <a:t>умањи</a:t>
            </a:r>
            <a:r>
              <a:rPr lang="en-US" dirty="0"/>
              <a:t> </a:t>
            </a:r>
            <a:r>
              <a:rPr lang="en-US" dirty="0" err="1"/>
              <a:t>одређење</a:t>
            </a:r>
            <a:r>
              <a:rPr lang="en-US" dirty="0"/>
              <a:t> </a:t>
            </a:r>
            <a:r>
              <a:rPr lang="en-US" dirty="0" err="1"/>
              <a:t>димензије</a:t>
            </a:r>
            <a:r>
              <a:rPr lang="en-US" dirty="0"/>
              <a:t> </a:t>
            </a:r>
            <a:r>
              <a:rPr lang="en-US" dirty="0" err="1"/>
              <a:t>значења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. </a:t>
            </a:r>
            <a:r>
              <a:rPr lang="en-US" dirty="0" err="1"/>
              <a:t>Баш</a:t>
            </a:r>
            <a:r>
              <a:rPr lang="en-US" dirty="0"/>
              <a:t> </a:t>
            </a:r>
            <a:r>
              <a:rPr lang="en-US" dirty="0" err="1"/>
              <a:t>због</a:t>
            </a:r>
            <a:r>
              <a:rPr lang="en-US" dirty="0"/>
              <a:t> </a:t>
            </a:r>
            <a:r>
              <a:rPr lang="en-US" dirty="0" err="1"/>
              <a:t>ове</a:t>
            </a:r>
            <a:r>
              <a:rPr lang="en-US" dirty="0"/>
              <a:t> </a:t>
            </a:r>
            <a:r>
              <a:rPr lang="en-US" dirty="0" err="1"/>
              <a:t>особине</a:t>
            </a:r>
            <a:r>
              <a:rPr lang="en-US" dirty="0"/>
              <a:t>,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дикције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смемо</a:t>
            </a:r>
            <a:r>
              <a:rPr lang="en-US" dirty="0"/>
              <a:t> </a:t>
            </a:r>
            <a:r>
              <a:rPr lang="en-US" dirty="0" err="1"/>
              <a:t>схватити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једнодимензионалне</a:t>
            </a:r>
            <a:r>
              <a:rPr lang="en-US" dirty="0"/>
              <a:t>. </a:t>
            </a:r>
            <a:r>
              <a:rPr lang="en-US" dirty="0" err="1"/>
              <a:t>Сваким</a:t>
            </a:r>
            <a:r>
              <a:rPr lang="en-US" dirty="0"/>
              <a:t> </a:t>
            </a:r>
            <a:r>
              <a:rPr lang="en-US" dirty="0" err="1"/>
              <a:t>понављањем</a:t>
            </a:r>
            <a:r>
              <a:rPr lang="en-US" dirty="0"/>
              <a:t> </a:t>
            </a:r>
            <a:r>
              <a:rPr lang="en-US" dirty="0" err="1"/>
              <a:t>оне</a:t>
            </a:r>
            <a:r>
              <a:rPr lang="en-US" dirty="0"/>
              <a:t> у </a:t>
            </a:r>
            <a:r>
              <a:rPr lang="en-US" dirty="0" err="1"/>
              <a:t>књижевности</a:t>
            </a:r>
            <a:r>
              <a:rPr lang="en-US" dirty="0"/>
              <a:t> </a:t>
            </a:r>
            <a:r>
              <a:rPr lang="en-US" dirty="0" err="1"/>
              <a:t>отварају</a:t>
            </a:r>
            <a:r>
              <a:rPr lang="en-US" dirty="0"/>
              <a:t> </a:t>
            </a:r>
            <a:r>
              <a:rPr lang="en-US" dirty="0" err="1"/>
              <a:t>неку</a:t>
            </a:r>
            <a:r>
              <a:rPr lang="en-US" dirty="0"/>
              <a:t> </a:t>
            </a:r>
            <a:r>
              <a:rPr lang="en-US" dirty="0" err="1"/>
              <a:t>нову</a:t>
            </a:r>
            <a:r>
              <a:rPr lang="en-US" dirty="0"/>
              <a:t> </a:t>
            </a:r>
            <a:r>
              <a:rPr lang="en-US" dirty="0" err="1"/>
              <a:t>димензију</a:t>
            </a:r>
            <a:r>
              <a:rPr lang="en-US" dirty="0"/>
              <a:t> и, </a:t>
            </a:r>
            <a:r>
              <a:rPr lang="en-US" dirty="0" err="1"/>
              <a:t>самим</a:t>
            </a:r>
            <a:r>
              <a:rPr lang="en-US" dirty="0"/>
              <a:t> </a:t>
            </a:r>
            <a:r>
              <a:rPr lang="en-US" dirty="0" err="1"/>
              <a:t>тим</a:t>
            </a:r>
            <a:r>
              <a:rPr lang="en-US" dirty="0"/>
              <a:t>, </a:t>
            </a:r>
            <a:r>
              <a:rPr lang="en-US" dirty="0" err="1"/>
              <a:t>речи</a:t>
            </a:r>
            <a:r>
              <a:rPr lang="en-US" dirty="0"/>
              <a:t> у </a:t>
            </a:r>
            <a:r>
              <a:rPr lang="en-US" dirty="0" err="1"/>
              <a:t>књижевном</a:t>
            </a:r>
            <a:r>
              <a:rPr lang="en-US" dirty="0"/>
              <a:t> </a:t>
            </a:r>
            <a:r>
              <a:rPr lang="en-US" dirty="0" err="1"/>
              <a:t>делу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само</a:t>
            </a:r>
            <a:r>
              <a:rPr lang="en-US" dirty="0"/>
              <a:t> </a:t>
            </a:r>
            <a:r>
              <a:rPr lang="en-US" dirty="0" err="1"/>
              <a:t>дело</a:t>
            </a:r>
            <a:r>
              <a:rPr lang="en-US" dirty="0"/>
              <a:t>, </a:t>
            </a:r>
            <a:r>
              <a:rPr lang="en-US" dirty="0" err="1"/>
              <a:t>добијају</a:t>
            </a:r>
            <a:r>
              <a:rPr lang="en-US" dirty="0"/>
              <a:t> </a:t>
            </a:r>
            <a:r>
              <a:rPr lang="en-US" dirty="0" err="1"/>
              <a:t>неко</a:t>
            </a:r>
            <a:r>
              <a:rPr lang="en-US" dirty="0"/>
              <a:t> </a:t>
            </a:r>
            <a:r>
              <a:rPr lang="en-US" dirty="0" err="1"/>
              <a:t>ново</a:t>
            </a:r>
            <a:r>
              <a:rPr lang="en-US" dirty="0"/>
              <a:t> </a:t>
            </a:r>
            <a:r>
              <a:rPr lang="en-US" dirty="0" err="1"/>
              <a:t>значење</a:t>
            </a:r>
            <a:r>
              <a:rPr lang="en-US" dirty="0"/>
              <a:t>. </a:t>
            </a:r>
            <a:r>
              <a:rPr lang="en-US" dirty="0" err="1"/>
              <a:t>Можда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један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главних</a:t>
            </a:r>
            <a:r>
              <a:rPr lang="en-US" dirty="0"/>
              <a:t> </a:t>
            </a:r>
            <a:r>
              <a:rPr lang="en-US" dirty="0" err="1"/>
              <a:t>разлога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различита</a:t>
            </a:r>
            <a:r>
              <a:rPr lang="en-US" dirty="0"/>
              <a:t> </a:t>
            </a:r>
            <a:r>
              <a:rPr lang="en-US" dirty="0" err="1"/>
              <a:t>тумачења</a:t>
            </a:r>
            <a:r>
              <a:rPr lang="en-US" dirty="0"/>
              <a:t> </a:t>
            </a:r>
            <a:r>
              <a:rPr lang="en-US" dirty="0" err="1"/>
              <a:t>књижевних</a:t>
            </a:r>
            <a:r>
              <a:rPr lang="en-US" dirty="0"/>
              <a:t> </a:t>
            </a:r>
            <a:r>
              <a:rPr lang="en-US" dirty="0" err="1"/>
              <a:t>критичара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У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дикције</a:t>
            </a:r>
            <a:r>
              <a:rPr lang="en-US" dirty="0"/>
              <a:t> </a:t>
            </a:r>
            <a:r>
              <a:rPr lang="en-US" dirty="0" err="1"/>
              <a:t>спадају</a:t>
            </a:r>
            <a:r>
              <a:rPr lang="en-US" dirty="0"/>
              <a:t>: </a:t>
            </a:r>
            <a:r>
              <a:rPr lang="en-US" b="1" dirty="0" err="1"/>
              <a:t>асонанца</a:t>
            </a:r>
            <a:r>
              <a:rPr lang="en-US" dirty="0"/>
              <a:t>, </a:t>
            </a:r>
            <a:r>
              <a:rPr lang="en-US" b="1" dirty="0" err="1"/>
              <a:t>алитерација</a:t>
            </a:r>
            <a:r>
              <a:rPr lang="en-US" dirty="0"/>
              <a:t>, </a:t>
            </a:r>
            <a:r>
              <a:rPr lang="en-US" b="1" dirty="0" err="1"/>
              <a:t>ономатопеја</a:t>
            </a:r>
            <a:r>
              <a:rPr lang="en-US" dirty="0"/>
              <a:t>, </a:t>
            </a:r>
            <a:r>
              <a:rPr lang="en-US" b="1" dirty="0" err="1"/>
              <a:t>анафора</a:t>
            </a:r>
            <a:r>
              <a:rPr lang="en-US" dirty="0"/>
              <a:t>, </a:t>
            </a:r>
            <a:r>
              <a:rPr lang="en-US" b="1" dirty="0" err="1"/>
              <a:t>епифора</a:t>
            </a:r>
            <a:r>
              <a:rPr lang="en-US" dirty="0"/>
              <a:t>, </a:t>
            </a:r>
            <a:r>
              <a:rPr lang="en-US" b="1" dirty="0" err="1"/>
              <a:t>симплока</a:t>
            </a:r>
            <a:r>
              <a:rPr lang="en-US" dirty="0"/>
              <a:t> и </a:t>
            </a:r>
            <a:r>
              <a:rPr lang="en-US" b="1" dirty="0" err="1"/>
              <a:t>анадиплоза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Асонанца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Настала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латинске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i="1" dirty="0" err="1"/>
              <a:t>assonare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 „</a:t>
            </a:r>
            <a:r>
              <a:rPr lang="en-US" dirty="0" err="1"/>
              <a:t>одјекивати</a:t>
            </a:r>
            <a:r>
              <a:rPr lang="en-US" dirty="0"/>
              <a:t>“, „</a:t>
            </a:r>
            <a:r>
              <a:rPr lang="en-US" dirty="0" err="1"/>
              <a:t>звучати</a:t>
            </a:r>
            <a:r>
              <a:rPr lang="en-US" dirty="0"/>
              <a:t> у </a:t>
            </a:r>
            <a:r>
              <a:rPr lang="en-US" dirty="0" err="1"/>
              <a:t>складу</a:t>
            </a:r>
            <a:r>
              <a:rPr lang="en-US" dirty="0"/>
              <a:t>“. У </a:t>
            </a:r>
            <a:r>
              <a:rPr lang="en-US" dirty="0" err="1"/>
              <a:t>звучној</a:t>
            </a:r>
            <a:r>
              <a:rPr lang="en-US" dirty="0"/>
              <a:t> </a:t>
            </a:r>
            <a:r>
              <a:rPr lang="en-US" dirty="0" err="1"/>
              <a:t>организацији</a:t>
            </a:r>
            <a:r>
              <a:rPr lang="en-US" dirty="0"/>
              <a:t> </a:t>
            </a:r>
            <a:r>
              <a:rPr lang="en-US" dirty="0" err="1"/>
              <a:t>стиха</a:t>
            </a:r>
            <a:r>
              <a:rPr lang="en-US" dirty="0"/>
              <a:t> </a:t>
            </a:r>
            <a:r>
              <a:rPr lang="en-US" dirty="0" err="1"/>
              <a:t>представља</a:t>
            </a:r>
            <a:r>
              <a:rPr lang="en-US" dirty="0"/>
              <a:t> </a:t>
            </a:r>
            <a:r>
              <a:rPr lang="en-US" dirty="0" err="1"/>
              <a:t>понављање</a:t>
            </a:r>
            <a:r>
              <a:rPr lang="en-US" dirty="0"/>
              <a:t> </a:t>
            </a:r>
            <a:r>
              <a:rPr lang="en-US" dirty="0" err="1"/>
              <a:t>истог</a:t>
            </a:r>
            <a:r>
              <a:rPr lang="en-US" dirty="0"/>
              <a:t> </a:t>
            </a:r>
            <a:r>
              <a:rPr lang="en-US" dirty="0" err="1"/>
              <a:t>вокала</a:t>
            </a:r>
            <a:r>
              <a:rPr lang="en-US" dirty="0"/>
              <a:t> </a:t>
            </a:r>
            <a:r>
              <a:rPr lang="en-US" dirty="0" err="1"/>
              <a:t>унутар</a:t>
            </a:r>
            <a:r>
              <a:rPr lang="en-US" dirty="0"/>
              <a:t> </a:t>
            </a:r>
            <a:r>
              <a:rPr lang="en-US" dirty="0" err="1"/>
              <a:t>реда</a:t>
            </a:r>
            <a:r>
              <a:rPr lang="en-US" dirty="0"/>
              <a:t> </a:t>
            </a:r>
            <a:r>
              <a:rPr lang="en-US" dirty="0" err="1"/>
              <a:t>чиме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појачава</a:t>
            </a:r>
            <a:r>
              <a:rPr lang="en-US" dirty="0"/>
              <a:t> </a:t>
            </a:r>
            <a:r>
              <a:rPr lang="en-US" dirty="0" err="1"/>
              <a:t>звучна</a:t>
            </a:r>
            <a:r>
              <a:rPr lang="en-US" dirty="0"/>
              <a:t> </a:t>
            </a:r>
            <a:r>
              <a:rPr lang="en-US" dirty="0" err="1"/>
              <a:t>компонента</a:t>
            </a:r>
            <a:r>
              <a:rPr lang="en-US" dirty="0"/>
              <a:t>, а </a:t>
            </a:r>
            <a:r>
              <a:rPr lang="en-US" dirty="0" err="1"/>
              <a:t>тиме</a:t>
            </a:r>
            <a:r>
              <a:rPr lang="en-US" dirty="0"/>
              <a:t> и </a:t>
            </a:r>
            <a:r>
              <a:rPr lang="en-US" dirty="0" err="1"/>
              <a:t>експресивност</a:t>
            </a:r>
            <a:r>
              <a:rPr lang="en-US" dirty="0"/>
              <a:t> </a:t>
            </a:r>
            <a:r>
              <a:rPr lang="en-US" dirty="0" err="1"/>
              <a:t>песничког</a:t>
            </a:r>
            <a:r>
              <a:rPr lang="en-US" dirty="0"/>
              <a:t> </a:t>
            </a:r>
            <a:r>
              <a:rPr lang="en-US" dirty="0" err="1"/>
              <a:t>језика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1:</a:t>
            </a:r>
            <a:r>
              <a:rPr lang="en-US" i="1" dirty="0"/>
              <a:t> „</a:t>
            </a:r>
            <a:r>
              <a:rPr lang="en-US" i="1" dirty="0" err="1"/>
              <a:t>Оловне</a:t>
            </a:r>
            <a:r>
              <a:rPr lang="en-US" i="1" dirty="0"/>
              <a:t> и </a:t>
            </a:r>
            <a:r>
              <a:rPr lang="en-US" i="1" dirty="0" err="1"/>
              <a:t>тешке</a:t>
            </a:r>
            <a:r>
              <a:rPr lang="en-US" i="1" dirty="0"/>
              <a:t> </a:t>
            </a:r>
            <a:r>
              <a:rPr lang="en-US" i="1" dirty="0" err="1"/>
              <a:t>снове</a:t>
            </a:r>
            <a:r>
              <a:rPr lang="en-US" i="1" dirty="0"/>
              <a:t> </a:t>
            </a:r>
            <a:r>
              <a:rPr lang="en-US" i="1" dirty="0" err="1"/>
              <a:t>снивају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облаци</a:t>
            </a:r>
            <a:r>
              <a:rPr lang="en-US" i="1" dirty="0"/>
              <a:t> </a:t>
            </a:r>
            <a:r>
              <a:rPr lang="en-US" i="1" dirty="0" err="1"/>
              <a:t>над</a:t>
            </a:r>
            <a:r>
              <a:rPr lang="en-US" i="1" dirty="0"/>
              <a:t> </a:t>
            </a:r>
            <a:r>
              <a:rPr lang="en-US" i="1" dirty="0" err="1"/>
              <a:t>тамним</a:t>
            </a:r>
            <a:r>
              <a:rPr lang="en-US" i="1" dirty="0"/>
              <a:t> </a:t>
            </a:r>
            <a:r>
              <a:rPr lang="en-US" i="1" dirty="0" err="1"/>
              <a:t>горским</a:t>
            </a:r>
            <a:r>
              <a:rPr lang="en-US" i="1" dirty="0"/>
              <a:t> </a:t>
            </a:r>
            <a:r>
              <a:rPr lang="en-US" i="1" dirty="0" err="1"/>
              <a:t>странама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монотоне</a:t>
            </a:r>
            <a:r>
              <a:rPr lang="en-US" i="1" dirty="0"/>
              <a:t> </a:t>
            </a:r>
            <a:r>
              <a:rPr lang="en-US" i="1" dirty="0" err="1"/>
              <a:t>сјене</a:t>
            </a:r>
            <a:r>
              <a:rPr lang="en-US" i="1" dirty="0"/>
              <a:t> </a:t>
            </a:r>
            <a:r>
              <a:rPr lang="en-US" i="1" dirty="0" err="1"/>
              <a:t>реком</a:t>
            </a:r>
            <a:r>
              <a:rPr lang="en-US" i="1" dirty="0"/>
              <a:t> </a:t>
            </a:r>
            <a:r>
              <a:rPr lang="en-US" i="1" dirty="0" err="1"/>
              <a:t>пливају</a:t>
            </a:r>
            <a:r>
              <a:rPr lang="en-US" i="1" dirty="0"/>
              <a:t>,</a:t>
            </a:r>
            <a:br>
              <a:rPr lang="en-US" i="1" dirty="0"/>
            </a:br>
            <a:r>
              <a:rPr lang="en-US" i="1" dirty="0" err="1"/>
              <a:t>жутом</a:t>
            </a:r>
            <a:r>
              <a:rPr lang="en-US" i="1" dirty="0"/>
              <a:t> </a:t>
            </a:r>
            <a:r>
              <a:rPr lang="en-US" i="1" dirty="0" err="1"/>
              <a:t>ријеком</a:t>
            </a:r>
            <a:r>
              <a:rPr lang="en-US" i="1" dirty="0"/>
              <a:t> </a:t>
            </a:r>
            <a:r>
              <a:rPr lang="en-US" i="1" dirty="0" err="1"/>
              <a:t>међу</a:t>
            </a:r>
            <a:r>
              <a:rPr lang="en-US" i="1" dirty="0"/>
              <a:t> </a:t>
            </a:r>
            <a:r>
              <a:rPr lang="en-US" i="1" dirty="0" err="1"/>
              <a:t>голим</a:t>
            </a:r>
            <a:r>
              <a:rPr lang="en-US" i="1" dirty="0"/>
              <a:t> </a:t>
            </a:r>
            <a:r>
              <a:rPr lang="en-US" i="1" dirty="0" err="1"/>
              <a:t>гранама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Антон</a:t>
            </a:r>
            <a:r>
              <a:rPr lang="en-US" dirty="0"/>
              <a:t> </a:t>
            </a:r>
            <a:r>
              <a:rPr lang="en-US" dirty="0" err="1"/>
              <a:t>Густав</a:t>
            </a:r>
            <a:r>
              <a:rPr lang="en-US" dirty="0"/>
              <a:t> </a:t>
            </a:r>
            <a:r>
              <a:rPr lang="en-US" dirty="0" err="1"/>
              <a:t>Матош</a:t>
            </a:r>
            <a:r>
              <a:rPr lang="en-US" dirty="0"/>
              <a:t> `</a:t>
            </a:r>
            <a:r>
              <a:rPr lang="en-US" dirty="0" err="1"/>
              <a:t>Јесење</a:t>
            </a:r>
            <a:r>
              <a:rPr lang="en-US" dirty="0"/>
              <a:t> </a:t>
            </a:r>
            <a:r>
              <a:rPr lang="en-US" dirty="0" err="1"/>
              <a:t>вече</a:t>
            </a:r>
            <a:r>
              <a:rPr lang="en-US" dirty="0"/>
              <a:t>`)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2</a:t>
            </a:r>
            <a:r>
              <a:rPr lang="en-US" dirty="0"/>
              <a:t>: </a:t>
            </a:r>
            <a:r>
              <a:rPr lang="en-US" i="1" dirty="0"/>
              <a:t>„И </a:t>
            </a:r>
            <a:r>
              <a:rPr lang="en-US" i="1" dirty="0" err="1"/>
              <a:t>јеца</a:t>
            </a:r>
            <a:r>
              <a:rPr lang="en-US" i="1" dirty="0"/>
              <a:t> </a:t>
            </a:r>
            <a:r>
              <a:rPr lang="en-US" i="1" dirty="0" err="1"/>
              <a:t>звоно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боно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по</a:t>
            </a:r>
            <a:r>
              <a:rPr lang="en-US" i="1" dirty="0"/>
              <a:t> </a:t>
            </a:r>
            <a:r>
              <a:rPr lang="en-US" i="1" dirty="0" err="1"/>
              <a:t>кршу</a:t>
            </a:r>
            <a:r>
              <a:rPr lang="en-US" i="1" dirty="0"/>
              <a:t> </a:t>
            </a:r>
            <a:r>
              <a:rPr lang="en-US" i="1" dirty="0" err="1"/>
              <a:t>дршће</a:t>
            </a:r>
            <a:r>
              <a:rPr lang="en-US" i="1" dirty="0"/>
              <a:t> </a:t>
            </a:r>
            <a:r>
              <a:rPr lang="en-US" i="1" dirty="0" err="1"/>
              <a:t>звук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с </a:t>
            </a:r>
            <a:r>
              <a:rPr lang="en-US" i="1" dirty="0" err="1"/>
              <a:t>уздахом</a:t>
            </a:r>
            <a:r>
              <a:rPr lang="en-US" i="1" dirty="0"/>
              <a:t> </a:t>
            </a:r>
            <a:r>
              <a:rPr lang="en-US" i="1" dirty="0" err="1"/>
              <a:t>туге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дуге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убоги</a:t>
            </a:r>
            <a:r>
              <a:rPr lang="en-US" i="1" dirty="0"/>
              <a:t> </a:t>
            </a:r>
            <a:r>
              <a:rPr lang="en-US" i="1" dirty="0" err="1"/>
              <a:t>моли</a:t>
            </a:r>
            <a:r>
              <a:rPr lang="en-US" i="1" dirty="0"/>
              <a:t> </a:t>
            </a:r>
            <a:r>
              <a:rPr lang="en-US" i="1" dirty="0" err="1"/>
              <a:t>пук</a:t>
            </a:r>
            <a:r>
              <a:rPr lang="en-US" i="1" dirty="0"/>
              <a:t>.“ </a:t>
            </a:r>
            <a:r>
              <a:rPr lang="en-US" dirty="0"/>
              <a:t>(</a:t>
            </a:r>
            <a:r>
              <a:rPr lang="en-US" dirty="0" err="1"/>
              <a:t>Алекса</a:t>
            </a:r>
            <a:r>
              <a:rPr lang="en-US" dirty="0"/>
              <a:t> </a:t>
            </a:r>
            <a:r>
              <a:rPr lang="en-US" dirty="0" err="1"/>
              <a:t>Шантић</a:t>
            </a:r>
            <a:r>
              <a:rPr lang="en-US" dirty="0"/>
              <a:t> `</a:t>
            </a:r>
            <a:r>
              <a:rPr lang="en-US" dirty="0" err="1"/>
              <a:t>Вече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шкољу</a:t>
            </a:r>
            <a:r>
              <a:rPr lang="en-US" dirty="0"/>
              <a:t>`)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Асонанца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честа</a:t>
            </a:r>
            <a:r>
              <a:rPr lang="en-US" dirty="0"/>
              <a:t> у </a:t>
            </a:r>
            <a:r>
              <a:rPr lang="en-US" dirty="0" err="1"/>
              <a:t>изрекама</a:t>
            </a:r>
            <a:r>
              <a:rPr lang="en-US" dirty="0"/>
              <a:t> и у </a:t>
            </a:r>
            <a:r>
              <a:rPr lang="en-US" dirty="0" err="1"/>
              <a:t>поезији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служи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средство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изазивање</a:t>
            </a:r>
            <a:r>
              <a:rPr lang="en-US" dirty="0"/>
              <a:t> </a:t>
            </a:r>
            <a:r>
              <a:rPr lang="en-US" dirty="0" err="1"/>
              <a:t>еуфоније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милозвучја</a:t>
            </a:r>
            <a:r>
              <a:rPr lang="en-US" dirty="0"/>
              <a:t> („</a:t>
            </a:r>
            <a:r>
              <a:rPr lang="en-US" i="1" dirty="0" err="1"/>
              <a:t>око</a:t>
            </a:r>
            <a:r>
              <a:rPr lang="en-US" i="1" dirty="0"/>
              <a:t> </a:t>
            </a:r>
            <a:r>
              <a:rPr lang="en-US" i="1" dirty="0" err="1"/>
              <a:t>соколово</a:t>
            </a:r>
            <a:r>
              <a:rPr lang="en-US" dirty="0"/>
              <a:t>“).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3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Алитерација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Назив</a:t>
            </a:r>
            <a:r>
              <a:rPr lang="en-US" dirty="0"/>
              <a:t> </a:t>
            </a:r>
            <a:r>
              <a:rPr lang="en-US" dirty="0" err="1"/>
              <a:t>ове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настао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латинске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i="1" dirty="0"/>
              <a:t>ad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 „</a:t>
            </a:r>
            <a:r>
              <a:rPr lang="en-US" dirty="0" err="1"/>
              <a:t>близу</a:t>
            </a:r>
            <a:r>
              <a:rPr lang="en-US" dirty="0"/>
              <a:t>“ и </a:t>
            </a:r>
            <a:r>
              <a:rPr lang="en-US" i="1" dirty="0" err="1"/>
              <a:t>littera</a:t>
            </a:r>
            <a:r>
              <a:rPr lang="en-US" dirty="0"/>
              <a:t>,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значи</a:t>
            </a:r>
            <a:r>
              <a:rPr lang="en-US" dirty="0"/>
              <a:t> „</a:t>
            </a:r>
            <a:r>
              <a:rPr lang="en-US" dirty="0" err="1"/>
              <a:t>слово</a:t>
            </a:r>
            <a:r>
              <a:rPr lang="en-US" dirty="0"/>
              <a:t>“. У </a:t>
            </a:r>
            <a:r>
              <a:rPr lang="en-US" dirty="0" err="1"/>
              <a:t>звучној</a:t>
            </a:r>
            <a:r>
              <a:rPr lang="en-US" dirty="0"/>
              <a:t> </a:t>
            </a:r>
            <a:r>
              <a:rPr lang="en-US" dirty="0" err="1"/>
              <a:t>организацији</a:t>
            </a:r>
            <a:r>
              <a:rPr lang="en-US" dirty="0"/>
              <a:t> </a:t>
            </a:r>
            <a:r>
              <a:rPr lang="en-US" dirty="0" err="1"/>
              <a:t>стиха</a:t>
            </a:r>
            <a:r>
              <a:rPr lang="en-US" dirty="0"/>
              <a:t> </a:t>
            </a:r>
            <a:r>
              <a:rPr lang="en-US" dirty="0" err="1"/>
              <a:t>представља</a:t>
            </a:r>
            <a:r>
              <a:rPr lang="en-US" dirty="0"/>
              <a:t> </a:t>
            </a:r>
            <a:r>
              <a:rPr lang="en-US" dirty="0" err="1"/>
              <a:t>један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фактора</a:t>
            </a:r>
            <a:r>
              <a:rPr lang="en-US" dirty="0"/>
              <a:t> </a:t>
            </a:r>
            <a:r>
              <a:rPr lang="en-US" dirty="0" err="1"/>
              <a:t>ритмичке</a:t>
            </a:r>
            <a:r>
              <a:rPr lang="en-US" dirty="0"/>
              <a:t> </a:t>
            </a:r>
            <a:r>
              <a:rPr lang="en-US" dirty="0" err="1"/>
              <a:t>организације</a:t>
            </a:r>
            <a:r>
              <a:rPr lang="en-US" dirty="0"/>
              <a:t> у </a:t>
            </a:r>
            <a:r>
              <a:rPr lang="en-US" dirty="0" err="1"/>
              <a:t>виду</a:t>
            </a:r>
            <a:r>
              <a:rPr lang="en-US" dirty="0"/>
              <a:t> </a:t>
            </a:r>
            <a:r>
              <a:rPr lang="en-US" dirty="0" err="1"/>
              <a:t>понављања</a:t>
            </a:r>
            <a:r>
              <a:rPr lang="en-US" dirty="0"/>
              <a:t> </a:t>
            </a:r>
            <a:r>
              <a:rPr lang="en-US" dirty="0" err="1"/>
              <a:t>истих</a:t>
            </a:r>
            <a:r>
              <a:rPr lang="en-US" dirty="0"/>
              <a:t> </a:t>
            </a:r>
            <a:r>
              <a:rPr lang="en-US" dirty="0" err="1"/>
              <a:t>слугласника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сугласничких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 у </a:t>
            </a:r>
            <a:r>
              <a:rPr lang="en-US" dirty="0" err="1"/>
              <a:t>низу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, </a:t>
            </a:r>
            <a:r>
              <a:rPr lang="en-US" dirty="0" err="1"/>
              <a:t>нарочито</a:t>
            </a:r>
            <a:r>
              <a:rPr lang="en-US" dirty="0"/>
              <a:t> у </a:t>
            </a:r>
            <a:r>
              <a:rPr lang="en-US" dirty="0" err="1"/>
              <a:t>иницијалном</a:t>
            </a:r>
            <a:r>
              <a:rPr lang="en-US" dirty="0"/>
              <a:t> </a:t>
            </a:r>
            <a:r>
              <a:rPr lang="en-US" dirty="0" err="1"/>
              <a:t>положају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1: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Врх</a:t>
            </a:r>
            <a:r>
              <a:rPr lang="en-US" i="1" dirty="0"/>
              <a:t> </a:t>
            </a:r>
            <a:r>
              <a:rPr lang="en-US" i="1" dirty="0" err="1"/>
              <a:t>хриди</a:t>
            </a:r>
            <a:r>
              <a:rPr lang="en-US" i="1" dirty="0"/>
              <a:t> </a:t>
            </a:r>
            <a:r>
              <a:rPr lang="en-US" i="1" dirty="0" err="1"/>
              <a:t>црне</a:t>
            </a:r>
            <a:r>
              <a:rPr lang="en-US" i="1" dirty="0"/>
              <a:t> </a:t>
            </a:r>
            <a:r>
              <a:rPr lang="en-US" i="1" dirty="0" err="1"/>
              <a:t>трне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задњи</a:t>
            </a:r>
            <a:r>
              <a:rPr lang="en-US" i="1" dirty="0"/>
              <a:t> </a:t>
            </a:r>
            <a:r>
              <a:rPr lang="en-US" i="1" dirty="0" err="1"/>
              <a:t>румени</a:t>
            </a:r>
            <a:r>
              <a:rPr lang="en-US" i="1" dirty="0"/>
              <a:t> </a:t>
            </a:r>
            <a:r>
              <a:rPr lang="en-US" i="1" dirty="0" err="1"/>
              <a:t>зрак</a:t>
            </a:r>
            <a:r>
              <a:rPr lang="en-US" i="1" dirty="0"/>
              <a:t>“ </a:t>
            </a:r>
            <a:r>
              <a:rPr lang="en-US" dirty="0"/>
              <a:t>(</a:t>
            </a:r>
            <a:r>
              <a:rPr lang="en-US" dirty="0" err="1"/>
              <a:t>Алекса</a:t>
            </a:r>
            <a:r>
              <a:rPr lang="en-US" dirty="0"/>
              <a:t> </a:t>
            </a:r>
            <a:r>
              <a:rPr lang="en-US" dirty="0" err="1"/>
              <a:t>Шантић</a:t>
            </a:r>
            <a:r>
              <a:rPr lang="en-US" dirty="0"/>
              <a:t> `</a:t>
            </a:r>
            <a:r>
              <a:rPr lang="en-US" dirty="0" err="1"/>
              <a:t>Вече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шкољу</a:t>
            </a:r>
            <a:r>
              <a:rPr lang="en-US" dirty="0"/>
              <a:t>`)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2:</a:t>
            </a:r>
            <a:r>
              <a:rPr lang="en-US" dirty="0"/>
              <a:t>  </a:t>
            </a:r>
            <a:r>
              <a:rPr lang="en-US" i="1" dirty="0" err="1"/>
              <a:t>Једни</a:t>
            </a:r>
            <a:r>
              <a:rPr lang="en-US" i="1" dirty="0"/>
              <a:t> </a:t>
            </a:r>
            <a:r>
              <a:rPr lang="en-US" i="1" dirty="0" err="1"/>
              <a:t>одгризу</a:t>
            </a:r>
            <a:r>
              <a:rPr lang="en-US" i="1" dirty="0"/>
              <a:t> </a:t>
            </a:r>
            <a:r>
              <a:rPr lang="en-US" i="1" dirty="0" err="1"/>
              <a:t>другима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Руку</a:t>
            </a:r>
            <a:r>
              <a:rPr lang="en-US" i="1" dirty="0"/>
              <a:t> </a:t>
            </a:r>
            <a:r>
              <a:rPr lang="en-US" i="1" dirty="0" err="1"/>
              <a:t>ли</a:t>
            </a:r>
            <a:r>
              <a:rPr lang="en-US" i="1" dirty="0"/>
              <a:t> </a:t>
            </a:r>
            <a:r>
              <a:rPr lang="en-US" i="1" dirty="0" err="1"/>
              <a:t>ногу</a:t>
            </a:r>
            <a:r>
              <a:rPr lang="en-US" i="1" dirty="0"/>
              <a:t> </a:t>
            </a:r>
            <a:r>
              <a:rPr lang="en-US" i="1" dirty="0" err="1"/>
              <a:t>или</a:t>
            </a:r>
            <a:r>
              <a:rPr lang="en-US" i="1" dirty="0"/>
              <a:t> </a:t>
            </a:r>
            <a:r>
              <a:rPr lang="en-US" i="1" dirty="0" err="1"/>
              <a:t>било</a:t>
            </a:r>
            <a:r>
              <a:rPr lang="en-US" i="1" dirty="0"/>
              <a:t> </a:t>
            </a:r>
            <a:r>
              <a:rPr lang="en-US" i="1" dirty="0" err="1"/>
              <a:t>шта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Ставе</a:t>
            </a:r>
            <a:r>
              <a:rPr lang="en-US" i="1" dirty="0"/>
              <a:t> </a:t>
            </a:r>
            <a:r>
              <a:rPr lang="en-US" i="1" dirty="0" err="1"/>
              <a:t>то</a:t>
            </a:r>
            <a:r>
              <a:rPr lang="en-US" i="1" dirty="0"/>
              <a:t> </a:t>
            </a:r>
            <a:r>
              <a:rPr lang="en-US" i="1" dirty="0" err="1"/>
              <a:t>међу</a:t>
            </a:r>
            <a:r>
              <a:rPr lang="en-US" i="1" dirty="0"/>
              <a:t> </a:t>
            </a:r>
            <a:r>
              <a:rPr lang="en-US" i="1" dirty="0" err="1"/>
              <a:t>зубе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Потрче</a:t>
            </a:r>
            <a:r>
              <a:rPr lang="en-US" i="1" dirty="0"/>
              <a:t> </a:t>
            </a:r>
            <a:r>
              <a:rPr lang="en-US" i="1" dirty="0" err="1"/>
              <a:t>што</a:t>
            </a:r>
            <a:r>
              <a:rPr lang="en-US" i="1" dirty="0"/>
              <a:t> </a:t>
            </a:r>
            <a:r>
              <a:rPr lang="en-US" i="1" dirty="0" err="1"/>
              <a:t>брже</a:t>
            </a:r>
            <a:r>
              <a:rPr lang="en-US" i="1" dirty="0"/>
              <a:t> </a:t>
            </a:r>
            <a:r>
              <a:rPr lang="en-US" i="1" dirty="0" err="1"/>
              <a:t>могу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У </a:t>
            </a:r>
            <a:r>
              <a:rPr lang="en-US" i="1" dirty="0" err="1"/>
              <a:t>земљу</a:t>
            </a:r>
            <a:r>
              <a:rPr lang="en-US" i="1" dirty="0"/>
              <a:t> </a:t>
            </a:r>
            <a:r>
              <a:rPr lang="en-US" i="1" dirty="0" err="1"/>
              <a:t>то</a:t>
            </a:r>
            <a:r>
              <a:rPr lang="en-US" i="1" dirty="0"/>
              <a:t> </a:t>
            </a:r>
            <a:r>
              <a:rPr lang="en-US" i="1" dirty="0" err="1"/>
              <a:t>закопају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Други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разјуре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све</a:t>
            </a:r>
            <a:r>
              <a:rPr lang="en-US" i="1" dirty="0"/>
              <a:t> </a:t>
            </a:r>
            <a:r>
              <a:rPr lang="en-US" i="1" dirty="0" err="1"/>
              <a:t>стране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Њуше</a:t>
            </a:r>
            <a:r>
              <a:rPr lang="en-US" i="1" dirty="0"/>
              <a:t> </a:t>
            </a:r>
            <a:r>
              <a:rPr lang="en-US" i="1" dirty="0" err="1"/>
              <a:t>траже</a:t>
            </a:r>
            <a:r>
              <a:rPr lang="en-US" i="1" dirty="0"/>
              <a:t>, </a:t>
            </a:r>
            <a:r>
              <a:rPr lang="en-US" i="1" dirty="0" err="1"/>
              <a:t>њуше</a:t>
            </a:r>
            <a:r>
              <a:rPr lang="en-US" i="1" dirty="0"/>
              <a:t> </a:t>
            </a:r>
            <a:r>
              <a:rPr lang="en-US" i="1" dirty="0" err="1"/>
              <a:t>траже</a:t>
            </a:r>
            <a:r>
              <a:rPr lang="en-US" i="1" dirty="0"/>
              <a:t> </a:t>
            </a:r>
            <a:br>
              <a:rPr lang="en-US" i="1" dirty="0"/>
            </a:br>
            <a:r>
              <a:rPr lang="en-US" i="1" dirty="0" err="1"/>
              <a:t>Сву</a:t>
            </a:r>
            <a:r>
              <a:rPr lang="en-US" i="1" dirty="0"/>
              <a:t> </a:t>
            </a:r>
            <a:r>
              <a:rPr lang="en-US" i="1" dirty="0" err="1"/>
              <a:t>земљу</a:t>
            </a:r>
            <a:r>
              <a:rPr lang="en-US" i="1" dirty="0"/>
              <a:t> </a:t>
            </a:r>
            <a:r>
              <a:rPr lang="en-US" i="1" dirty="0" err="1"/>
              <a:t>раскопају</a:t>
            </a:r>
            <a:r>
              <a:rPr lang="en-US" i="1" dirty="0"/>
              <a:t>  </a:t>
            </a:r>
            <a:r>
              <a:rPr lang="sr-Cyrl-RS" dirty="0"/>
              <a:t>( Васко Попа ''Јурке'')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err="1"/>
              <a:t>Више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у </a:t>
            </a:r>
            <a:r>
              <a:rPr lang="en-US" dirty="0" err="1"/>
              <a:t>пословицама</a:t>
            </a:r>
            <a:r>
              <a:rPr lang="en-US" dirty="0"/>
              <a:t>, </a:t>
            </a:r>
            <a:r>
              <a:rPr lang="en-US" dirty="0" err="1"/>
              <a:t>изрекама</a:t>
            </a:r>
            <a:r>
              <a:rPr lang="en-US" dirty="0"/>
              <a:t> и </a:t>
            </a:r>
            <a:r>
              <a:rPr lang="en-US" dirty="0" err="1"/>
              <a:t>поезији</a:t>
            </a:r>
            <a:r>
              <a:rPr lang="en-US" dirty="0"/>
              <a:t> </a:t>
            </a:r>
            <a:r>
              <a:rPr lang="en-US" dirty="0" err="1"/>
              <a:t>него</a:t>
            </a:r>
            <a:r>
              <a:rPr lang="en-US" dirty="0"/>
              <a:t> у </a:t>
            </a:r>
            <a:r>
              <a:rPr lang="en-US" dirty="0" err="1"/>
              <a:t>прози</a:t>
            </a:r>
            <a:r>
              <a:rPr lang="en-US" dirty="0"/>
              <a:t> („</a:t>
            </a:r>
            <a:r>
              <a:rPr lang="en-US" i="1" dirty="0" err="1"/>
              <a:t>ој</a:t>
            </a:r>
            <a:r>
              <a:rPr lang="en-US" i="1" dirty="0"/>
              <a:t> </a:t>
            </a:r>
            <a:r>
              <a:rPr lang="en-US" i="1" dirty="0" err="1"/>
              <a:t>девојко</a:t>
            </a:r>
            <a:r>
              <a:rPr lang="en-US" i="1" dirty="0"/>
              <a:t> </a:t>
            </a:r>
            <a:r>
              <a:rPr lang="en-US" i="1" dirty="0" err="1"/>
              <a:t>драга</a:t>
            </a:r>
            <a:r>
              <a:rPr lang="en-US" i="1" dirty="0"/>
              <a:t> </a:t>
            </a:r>
            <a:r>
              <a:rPr lang="en-US" i="1" dirty="0" err="1"/>
              <a:t>душо</a:t>
            </a:r>
            <a:r>
              <a:rPr lang="en-US" i="1" dirty="0"/>
              <a:t> </a:t>
            </a:r>
            <a:r>
              <a:rPr lang="en-US" i="1" dirty="0" err="1"/>
              <a:t>моја</a:t>
            </a:r>
            <a:r>
              <a:rPr lang="en-US" dirty="0"/>
              <a:t>“). </a:t>
            </a:r>
            <a:r>
              <a:rPr lang="en-US" dirty="0" err="1"/>
              <a:t>Најизраженија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алитерација</a:t>
            </a:r>
            <a:r>
              <a:rPr lang="en-US" dirty="0"/>
              <a:t> у </a:t>
            </a:r>
            <a:r>
              <a:rPr lang="en-US" dirty="0" err="1"/>
              <a:t>акцентованим</a:t>
            </a:r>
            <a:r>
              <a:rPr lang="en-US" dirty="0"/>
              <a:t> </a:t>
            </a:r>
            <a:r>
              <a:rPr lang="en-US" dirty="0" err="1"/>
              <a:t>слоговима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почетку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,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јавља</a:t>
            </a:r>
            <a:r>
              <a:rPr lang="en-US" dirty="0"/>
              <a:t> </a:t>
            </a:r>
            <a:r>
              <a:rPr lang="en-US" dirty="0" err="1"/>
              <a:t>као</a:t>
            </a:r>
            <a:r>
              <a:rPr lang="en-US" dirty="0"/>
              <a:t> </a:t>
            </a:r>
            <a:r>
              <a:rPr lang="en-US" dirty="0" err="1"/>
              <a:t>један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фактора</a:t>
            </a:r>
            <a:r>
              <a:rPr lang="en-US" dirty="0"/>
              <a:t> </a:t>
            </a:r>
            <a:r>
              <a:rPr lang="en-US" dirty="0" err="1"/>
              <a:t>метричке</a:t>
            </a:r>
            <a:r>
              <a:rPr lang="en-US" dirty="0"/>
              <a:t> </a:t>
            </a:r>
            <a:r>
              <a:rPr lang="en-US" dirty="0" err="1"/>
              <a:t>организације</a:t>
            </a:r>
            <a:r>
              <a:rPr lang="en-US" dirty="0"/>
              <a:t> </a:t>
            </a:r>
            <a:r>
              <a:rPr lang="en-US" dirty="0" err="1"/>
              <a:t>стиха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алитерациони</a:t>
            </a:r>
            <a:r>
              <a:rPr lang="en-US" dirty="0"/>
              <a:t> </a:t>
            </a:r>
            <a:r>
              <a:rPr lang="en-US" dirty="0" err="1"/>
              <a:t>стих</a:t>
            </a:r>
            <a:r>
              <a:rPr lang="en-US" dirty="0"/>
              <a:t>, </a:t>
            </a:r>
            <a:r>
              <a:rPr lang="en-US" dirty="0" err="1"/>
              <a:t>нпр</a:t>
            </a:r>
            <a:r>
              <a:rPr lang="en-US" dirty="0"/>
              <a:t>. </a:t>
            </a:r>
            <a:r>
              <a:rPr lang="en-US" dirty="0" err="1"/>
              <a:t>немачкој</a:t>
            </a:r>
            <a:r>
              <a:rPr lang="en-US" dirty="0"/>
              <a:t> </a:t>
            </a:r>
            <a:r>
              <a:rPr lang="en-US" dirty="0" err="1"/>
              <a:t>поезији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5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Ономатопеја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Добијена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грчким</a:t>
            </a:r>
            <a:r>
              <a:rPr lang="en-US" dirty="0"/>
              <a:t> </a:t>
            </a:r>
            <a:r>
              <a:rPr lang="en-US" dirty="0" err="1"/>
              <a:t>речима</a:t>
            </a:r>
            <a:r>
              <a:rPr lang="en-US" dirty="0"/>
              <a:t> </a:t>
            </a:r>
            <a:r>
              <a:rPr lang="en-US" i="1" dirty="0"/>
              <a:t>о</a:t>
            </a:r>
            <a:r>
              <a:rPr lang="sr-Cyrl-RS" i="1" dirty="0"/>
              <a:t>нома </a:t>
            </a:r>
            <a:r>
              <a:rPr lang="en-US" dirty="0"/>
              <a:t> „</a:t>
            </a:r>
            <a:r>
              <a:rPr lang="en-US" dirty="0" err="1"/>
              <a:t>име</a:t>
            </a:r>
            <a:r>
              <a:rPr lang="en-US" dirty="0"/>
              <a:t>“ и </a:t>
            </a:r>
            <a:r>
              <a:rPr lang="sr-Cyrl-RS" i="1" dirty="0"/>
              <a:t>п</a:t>
            </a:r>
            <a:r>
              <a:rPr lang="en-US" i="1" dirty="0"/>
              <a:t>o</a:t>
            </a:r>
            <a:r>
              <a:rPr lang="sr-Cyrl-RS" i="1" dirty="0"/>
              <a:t>т</a:t>
            </a:r>
            <a:r>
              <a:rPr lang="en-US" i="1" dirty="0" err="1"/>
              <a:t>eo</a:t>
            </a:r>
            <a:r>
              <a:rPr lang="en-US" dirty="0"/>
              <a:t> у </a:t>
            </a:r>
            <a:r>
              <a:rPr lang="en-US" dirty="0" err="1"/>
              <a:t>значењу</a:t>
            </a:r>
            <a:r>
              <a:rPr lang="en-US" dirty="0"/>
              <a:t> „</a:t>
            </a:r>
            <a:r>
              <a:rPr lang="en-US" dirty="0" err="1"/>
              <a:t>чиним</a:t>
            </a:r>
            <a:r>
              <a:rPr lang="en-US" dirty="0"/>
              <a:t>“, „</a:t>
            </a:r>
            <a:r>
              <a:rPr lang="en-US" dirty="0" err="1"/>
              <a:t>стварам</a:t>
            </a:r>
            <a:r>
              <a:rPr lang="en-US" dirty="0"/>
              <a:t>“. </a:t>
            </a:r>
            <a:r>
              <a:rPr lang="en-US" dirty="0" err="1"/>
              <a:t>Ономатопеја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творба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употреба</a:t>
            </a:r>
            <a:r>
              <a:rPr lang="en-US" dirty="0"/>
              <a:t> </a:t>
            </a:r>
            <a:r>
              <a:rPr lang="en-US" dirty="0" err="1"/>
              <a:t>гласовних</a:t>
            </a:r>
            <a:r>
              <a:rPr lang="en-US" dirty="0"/>
              <a:t> </a:t>
            </a:r>
            <a:r>
              <a:rPr lang="en-US" dirty="0" err="1"/>
              <a:t>скупова</a:t>
            </a:r>
            <a:r>
              <a:rPr lang="en-US" dirty="0"/>
              <a:t>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настоје</a:t>
            </a:r>
            <a:r>
              <a:rPr lang="en-US" dirty="0"/>
              <a:t> </a:t>
            </a:r>
            <a:r>
              <a:rPr lang="en-US" dirty="0" err="1"/>
              <a:t>имитирати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репродуковати</a:t>
            </a:r>
            <a:r>
              <a:rPr lang="en-US" dirty="0"/>
              <a:t> </a:t>
            </a:r>
            <a:r>
              <a:rPr lang="en-US" dirty="0" err="1"/>
              <a:t>неки</a:t>
            </a:r>
            <a:r>
              <a:rPr lang="en-US" dirty="0"/>
              <a:t> </a:t>
            </a:r>
            <a:r>
              <a:rPr lang="en-US" dirty="0" err="1"/>
              <a:t>природни</a:t>
            </a:r>
            <a:r>
              <a:rPr lang="en-US" dirty="0"/>
              <a:t> </a:t>
            </a:r>
            <a:r>
              <a:rPr lang="en-US" dirty="0" err="1"/>
              <a:t>звуци</a:t>
            </a:r>
            <a:r>
              <a:rPr lang="en-US" dirty="0"/>
              <a:t>.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транспозиција</a:t>
            </a:r>
            <a:r>
              <a:rPr lang="en-US" dirty="0"/>
              <a:t> </a:t>
            </a:r>
            <a:r>
              <a:rPr lang="en-US" dirty="0" err="1"/>
              <a:t>неартикулисаних</a:t>
            </a:r>
            <a:r>
              <a:rPr lang="en-US" dirty="0"/>
              <a:t> </a:t>
            </a:r>
            <a:r>
              <a:rPr lang="en-US" dirty="0" err="1"/>
              <a:t>крикова</a:t>
            </a:r>
            <a:r>
              <a:rPr lang="en-US" dirty="0"/>
              <a:t> и </a:t>
            </a:r>
            <a:r>
              <a:rPr lang="en-US" dirty="0" err="1"/>
              <a:t>буке</a:t>
            </a:r>
            <a:r>
              <a:rPr lang="en-US" dirty="0"/>
              <a:t> у </a:t>
            </a:r>
            <a:r>
              <a:rPr lang="en-US" dirty="0" err="1"/>
              <a:t>артикулисан</a:t>
            </a:r>
            <a:r>
              <a:rPr lang="en-US" dirty="0"/>
              <a:t> </a:t>
            </a:r>
            <a:r>
              <a:rPr lang="en-US" dirty="0" err="1"/>
              <a:t>говор</a:t>
            </a:r>
            <a:r>
              <a:rPr lang="en-US" dirty="0"/>
              <a:t>.</a:t>
            </a:r>
          </a:p>
          <a:p>
            <a:r>
              <a:rPr lang="en-US" b="1" dirty="0" err="1"/>
              <a:t>пример</a:t>
            </a:r>
            <a:r>
              <a:rPr lang="en-US" b="1" dirty="0"/>
              <a:t> 1: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Зашто</a:t>
            </a:r>
            <a:r>
              <a:rPr lang="en-US" i="1" dirty="0"/>
              <a:t> </a:t>
            </a:r>
            <a:r>
              <a:rPr lang="en-US" i="1" dirty="0" err="1"/>
              <a:t>ноћас</a:t>
            </a:r>
            <a:r>
              <a:rPr lang="en-US" i="1" dirty="0"/>
              <a:t> </a:t>
            </a:r>
            <a:r>
              <a:rPr lang="en-US" i="1" dirty="0" err="1"/>
              <a:t>тако</a:t>
            </a:r>
            <a:r>
              <a:rPr lang="en-US" i="1" dirty="0"/>
              <a:t> </a:t>
            </a:r>
            <a:r>
              <a:rPr lang="en-US" i="1" dirty="0" err="1"/>
              <a:t>шуме</a:t>
            </a:r>
            <a:r>
              <a:rPr lang="en-US" i="1" dirty="0"/>
              <a:t> </a:t>
            </a:r>
            <a:r>
              <a:rPr lang="en-US" i="1" dirty="0" err="1"/>
              <a:t>јабланови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тако</a:t>
            </a:r>
            <a:r>
              <a:rPr lang="en-US" i="1" dirty="0"/>
              <a:t> </a:t>
            </a:r>
            <a:r>
              <a:rPr lang="en-US" i="1" dirty="0" err="1"/>
              <a:t>страсно</a:t>
            </a:r>
            <a:r>
              <a:rPr lang="en-US" i="1" dirty="0"/>
              <a:t>, </a:t>
            </a:r>
            <a:r>
              <a:rPr lang="en-US" i="1" dirty="0" err="1"/>
              <a:t>чудно</a:t>
            </a:r>
            <a:r>
              <a:rPr lang="en-US" i="1" dirty="0"/>
              <a:t>? </a:t>
            </a:r>
            <a:r>
              <a:rPr lang="en-US" i="1" dirty="0" err="1"/>
              <a:t>Зашто</a:t>
            </a:r>
            <a:r>
              <a:rPr lang="en-US" i="1" dirty="0"/>
              <a:t> </a:t>
            </a:r>
            <a:r>
              <a:rPr lang="en-US" i="1" dirty="0" err="1"/>
              <a:t>тако</a:t>
            </a:r>
            <a:r>
              <a:rPr lang="en-US" i="1" dirty="0"/>
              <a:t> </a:t>
            </a:r>
            <a:r>
              <a:rPr lang="en-US" i="1" dirty="0" err="1"/>
              <a:t>шуме</a:t>
            </a:r>
            <a:r>
              <a:rPr lang="en-US" i="1" dirty="0"/>
              <a:t>?“ </a:t>
            </a:r>
            <a:r>
              <a:rPr lang="en-US" dirty="0"/>
              <a:t>(</a:t>
            </a:r>
            <a:r>
              <a:rPr lang="en-US" dirty="0" err="1"/>
              <a:t>Јован</a:t>
            </a:r>
            <a:r>
              <a:rPr lang="en-US" dirty="0"/>
              <a:t> </a:t>
            </a:r>
            <a:r>
              <a:rPr lang="en-US" dirty="0" err="1"/>
              <a:t>Дучић</a:t>
            </a:r>
            <a:r>
              <a:rPr lang="en-US" dirty="0"/>
              <a:t> `</a:t>
            </a:r>
            <a:r>
              <a:rPr lang="en-US" dirty="0" err="1"/>
              <a:t>Јабланови</a:t>
            </a:r>
            <a:r>
              <a:rPr lang="en-US" dirty="0"/>
              <a:t>`)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2:</a:t>
            </a:r>
            <a:r>
              <a:rPr lang="en-US" dirty="0"/>
              <a:t> </a:t>
            </a:r>
            <a:r>
              <a:rPr lang="en-US" i="1" dirty="0"/>
              <a:t>„И </a:t>
            </a:r>
            <a:r>
              <a:rPr lang="en-US" i="1" dirty="0" err="1"/>
              <a:t>цврчи</a:t>
            </a:r>
            <a:r>
              <a:rPr lang="en-US" i="1" dirty="0"/>
              <a:t>, </a:t>
            </a:r>
            <a:r>
              <a:rPr lang="en-US" i="1" dirty="0" err="1"/>
              <a:t>цврчи</a:t>
            </a:r>
            <a:r>
              <a:rPr lang="en-US" i="1" dirty="0"/>
              <a:t> </a:t>
            </a:r>
            <a:r>
              <a:rPr lang="en-US" i="1" dirty="0" err="1"/>
              <a:t>цврчак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чвору</a:t>
            </a:r>
            <a:r>
              <a:rPr lang="en-US" i="1" dirty="0"/>
              <a:t> </a:t>
            </a:r>
            <a:r>
              <a:rPr lang="en-US" i="1" dirty="0" err="1"/>
              <a:t>црне</a:t>
            </a:r>
            <a:r>
              <a:rPr lang="en-US" i="1" dirty="0"/>
              <a:t> </a:t>
            </a:r>
            <a:r>
              <a:rPr lang="en-US" i="1" dirty="0" err="1"/>
              <a:t>смрче</a:t>
            </a:r>
            <a:r>
              <a:rPr lang="en-US" i="1" dirty="0"/>
              <a:t>.“</a:t>
            </a:r>
            <a:r>
              <a:rPr lang="en-US" dirty="0"/>
              <a:t> (</a:t>
            </a:r>
            <a:r>
              <a:rPr lang="en-US" dirty="0" err="1"/>
              <a:t>Владимир</a:t>
            </a:r>
            <a:r>
              <a:rPr lang="en-US" dirty="0"/>
              <a:t> </a:t>
            </a:r>
            <a:r>
              <a:rPr lang="en-US" dirty="0" err="1"/>
              <a:t>Назор</a:t>
            </a:r>
            <a:r>
              <a:rPr lang="en-US" dirty="0"/>
              <a:t> `</a:t>
            </a:r>
            <a:r>
              <a:rPr lang="en-US" dirty="0" err="1"/>
              <a:t>Цврчак</a:t>
            </a:r>
            <a:r>
              <a:rPr lang="en-US" dirty="0"/>
              <a:t>`)</a:t>
            </a:r>
          </a:p>
          <a:p>
            <a:r>
              <a:rPr lang="en-US" dirty="0" err="1"/>
              <a:t>Поред</a:t>
            </a:r>
            <a:r>
              <a:rPr lang="en-US" dirty="0"/>
              <a:t> </a:t>
            </a:r>
            <a:r>
              <a:rPr lang="en-US" dirty="0" err="1"/>
              <a:t>ових</a:t>
            </a:r>
            <a:r>
              <a:rPr lang="en-US" dirty="0"/>
              <a:t> </a:t>
            </a:r>
            <a:r>
              <a:rPr lang="en-US" dirty="0" err="1"/>
              <a:t>фигура</a:t>
            </a:r>
            <a:r>
              <a:rPr lang="en-US" dirty="0"/>
              <a:t>, у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дикције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могу</a:t>
            </a:r>
            <a:r>
              <a:rPr lang="en-US" dirty="0"/>
              <a:t> </a:t>
            </a:r>
            <a:r>
              <a:rPr lang="en-US" dirty="0" err="1"/>
              <a:t>убројити</a:t>
            </a:r>
            <a:r>
              <a:rPr lang="en-US" dirty="0"/>
              <a:t> и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понављања</a:t>
            </a:r>
            <a:r>
              <a:rPr lang="en-US" dirty="0"/>
              <a:t> у </a:t>
            </a:r>
            <a:r>
              <a:rPr lang="en-US" dirty="0" err="1"/>
              <a:t>стиховима</a:t>
            </a:r>
            <a:r>
              <a:rPr lang="en-US" dirty="0"/>
              <a:t>. </a:t>
            </a:r>
            <a:r>
              <a:rPr lang="en-US" dirty="0" err="1"/>
              <a:t>Ове</a:t>
            </a:r>
            <a:r>
              <a:rPr lang="en-US" dirty="0"/>
              <a:t> </a:t>
            </a:r>
            <a:r>
              <a:rPr lang="en-US" dirty="0" err="1"/>
              <a:t>фигуре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због</a:t>
            </a:r>
            <a:r>
              <a:rPr lang="en-US" dirty="0"/>
              <a:t> </a:t>
            </a:r>
            <a:r>
              <a:rPr lang="en-US" dirty="0" err="1"/>
              <a:t>честе</a:t>
            </a:r>
            <a:r>
              <a:rPr lang="en-US" dirty="0"/>
              <a:t> </a:t>
            </a:r>
            <a:r>
              <a:rPr lang="en-US" dirty="0" err="1"/>
              <a:t>употребе</a:t>
            </a:r>
            <a:r>
              <a:rPr lang="en-US" dirty="0"/>
              <a:t> у </a:t>
            </a:r>
            <a:r>
              <a:rPr lang="en-US" dirty="0" err="1"/>
              <a:t>лирици</a:t>
            </a:r>
            <a:r>
              <a:rPr lang="en-US" dirty="0"/>
              <a:t> </a:t>
            </a:r>
            <a:r>
              <a:rPr lang="en-US" dirty="0" err="1"/>
              <a:t>зову</a:t>
            </a:r>
            <a:r>
              <a:rPr lang="en-US" dirty="0"/>
              <a:t> и „</a:t>
            </a:r>
            <a:r>
              <a:rPr lang="en-US" i="1" dirty="0" err="1"/>
              <a:t>лирски</a:t>
            </a:r>
            <a:r>
              <a:rPr lang="en-US" i="1" dirty="0"/>
              <a:t> </a:t>
            </a:r>
            <a:r>
              <a:rPr lang="en-US" i="1" dirty="0" err="1"/>
              <a:t>паралелизми</a:t>
            </a:r>
            <a:r>
              <a:rPr lang="en-US" dirty="0"/>
              <a:t>“. У </a:t>
            </a:r>
            <a:r>
              <a:rPr lang="en-US" dirty="0" err="1"/>
              <a:t>њих</a:t>
            </a:r>
            <a:r>
              <a:rPr lang="en-US" dirty="0"/>
              <a:t> </a:t>
            </a:r>
            <a:r>
              <a:rPr lang="en-US" dirty="0" err="1"/>
              <a:t>спадају</a:t>
            </a:r>
            <a:r>
              <a:rPr lang="en-US" dirty="0"/>
              <a:t> </a:t>
            </a:r>
            <a:r>
              <a:rPr lang="en-US" dirty="0" err="1"/>
              <a:t>анафора</a:t>
            </a:r>
            <a:r>
              <a:rPr lang="en-US" dirty="0"/>
              <a:t>, </a:t>
            </a:r>
            <a:r>
              <a:rPr lang="en-US" dirty="0" err="1"/>
              <a:t>епифора</a:t>
            </a:r>
            <a:r>
              <a:rPr lang="en-US" dirty="0"/>
              <a:t>, </a:t>
            </a:r>
            <a:r>
              <a:rPr lang="en-US" dirty="0" err="1"/>
              <a:t>симплока</a:t>
            </a:r>
            <a:r>
              <a:rPr lang="en-US" dirty="0"/>
              <a:t>, </a:t>
            </a:r>
            <a:r>
              <a:rPr lang="en-US" dirty="0" err="1"/>
              <a:t>анадиплоза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6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Анафора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У </a:t>
            </a:r>
            <a:r>
              <a:rPr lang="en-US" dirty="0" err="1"/>
              <a:t>грчком</a:t>
            </a:r>
            <a:r>
              <a:rPr lang="en-US" dirty="0"/>
              <a:t> </a:t>
            </a:r>
            <a:r>
              <a:rPr lang="en-US" dirty="0" err="1"/>
              <a:t>језику</a:t>
            </a:r>
            <a:r>
              <a:rPr lang="en-US" dirty="0"/>
              <a:t> anaphora </a:t>
            </a:r>
            <a:r>
              <a:rPr lang="en-US" dirty="0" err="1"/>
              <a:t>значи</a:t>
            </a:r>
            <a:r>
              <a:rPr lang="en-US" dirty="0"/>
              <a:t> „</a:t>
            </a:r>
            <a:r>
              <a:rPr lang="en-US" i="1" dirty="0" err="1"/>
              <a:t>наношење</a:t>
            </a:r>
            <a:r>
              <a:rPr lang="en-US" dirty="0"/>
              <a:t>“, „</a:t>
            </a:r>
            <a:r>
              <a:rPr lang="en-US" i="1" dirty="0" err="1"/>
              <a:t>понављање</a:t>
            </a:r>
            <a:r>
              <a:rPr lang="en-US" dirty="0"/>
              <a:t>“. </a:t>
            </a:r>
            <a:r>
              <a:rPr lang="en-US" dirty="0" err="1"/>
              <a:t>Анафора</a:t>
            </a:r>
            <a:r>
              <a:rPr lang="en-US" dirty="0"/>
              <a:t> </a:t>
            </a:r>
            <a:r>
              <a:rPr lang="en-US" dirty="0" err="1"/>
              <a:t>представља</a:t>
            </a:r>
            <a:r>
              <a:rPr lang="en-US" dirty="0"/>
              <a:t> </a:t>
            </a:r>
            <a:r>
              <a:rPr lang="en-US" dirty="0" err="1"/>
              <a:t>понављање</a:t>
            </a:r>
            <a:r>
              <a:rPr lang="en-US" dirty="0"/>
              <a:t> </a:t>
            </a:r>
            <a:r>
              <a:rPr lang="en-US" dirty="0" err="1"/>
              <a:t>исте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групе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почетку</a:t>
            </a:r>
            <a:r>
              <a:rPr lang="en-US" dirty="0"/>
              <a:t> </a:t>
            </a:r>
            <a:r>
              <a:rPr lang="en-US" dirty="0" err="1"/>
              <a:t>више</a:t>
            </a:r>
            <a:r>
              <a:rPr lang="en-US" dirty="0"/>
              <a:t> </a:t>
            </a:r>
            <a:r>
              <a:rPr lang="en-US" dirty="0" err="1"/>
              <a:t>стихова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строфа</a:t>
            </a:r>
            <a:r>
              <a:rPr lang="en-US" dirty="0"/>
              <a:t> у </a:t>
            </a:r>
            <a:r>
              <a:rPr lang="en-US" dirty="0" err="1"/>
              <a:t>поезији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више</a:t>
            </a:r>
            <a:r>
              <a:rPr lang="en-US" dirty="0"/>
              <a:t> </a:t>
            </a:r>
            <a:r>
              <a:rPr lang="en-US" dirty="0" err="1"/>
              <a:t>речи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реченичних</a:t>
            </a:r>
            <a:r>
              <a:rPr lang="en-US" dirty="0"/>
              <a:t> </a:t>
            </a:r>
            <a:r>
              <a:rPr lang="en-US" dirty="0" err="1"/>
              <a:t>делова</a:t>
            </a:r>
            <a:r>
              <a:rPr lang="en-US" dirty="0"/>
              <a:t> у </a:t>
            </a:r>
            <a:r>
              <a:rPr lang="en-US" dirty="0" err="1"/>
              <a:t>прози</a:t>
            </a:r>
            <a:r>
              <a:rPr lang="en-US" dirty="0"/>
              <a:t>. </a:t>
            </a:r>
            <a:r>
              <a:rPr lang="en-US" dirty="0" err="1"/>
              <a:t>Доприноси</a:t>
            </a:r>
            <a:r>
              <a:rPr lang="en-US" dirty="0"/>
              <a:t> </a:t>
            </a:r>
            <a:r>
              <a:rPr lang="en-US" dirty="0" err="1"/>
              <a:t>снажнијем</a:t>
            </a:r>
            <a:r>
              <a:rPr lang="en-US" dirty="0"/>
              <a:t> </a:t>
            </a:r>
            <a:r>
              <a:rPr lang="en-US" dirty="0" err="1"/>
              <a:t>утиску</a:t>
            </a:r>
            <a:r>
              <a:rPr lang="en-US" dirty="0"/>
              <a:t> и </a:t>
            </a:r>
            <a:r>
              <a:rPr lang="en-US" dirty="0" err="1"/>
              <a:t>јачем</a:t>
            </a:r>
            <a:r>
              <a:rPr lang="en-US" dirty="0"/>
              <a:t> </a:t>
            </a:r>
            <a:r>
              <a:rPr lang="en-US" dirty="0" err="1"/>
              <a:t>доживљају</a:t>
            </a:r>
            <a:r>
              <a:rPr lang="en-US" dirty="0"/>
              <a:t>. </a:t>
            </a:r>
            <a:r>
              <a:rPr lang="en-US" dirty="0" err="1"/>
              <a:t>Посебно</a:t>
            </a:r>
            <a:r>
              <a:rPr lang="en-US" dirty="0"/>
              <a:t> </a:t>
            </a:r>
            <a:r>
              <a:rPr lang="en-US" dirty="0" err="1"/>
              <a:t>наглашава</a:t>
            </a:r>
            <a:r>
              <a:rPr lang="en-US" dirty="0"/>
              <a:t> </a:t>
            </a:r>
            <a:r>
              <a:rPr lang="en-US" dirty="0" err="1"/>
              <a:t>делове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битни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даљи</a:t>
            </a:r>
            <a:r>
              <a:rPr lang="en-US" dirty="0"/>
              <a:t> </a:t>
            </a:r>
            <a:r>
              <a:rPr lang="en-US" dirty="0" err="1"/>
              <a:t>развој</a:t>
            </a:r>
            <a:r>
              <a:rPr lang="en-US" dirty="0"/>
              <a:t> и </a:t>
            </a:r>
            <a:r>
              <a:rPr lang="en-US" dirty="0" err="1"/>
              <a:t>ток</a:t>
            </a:r>
            <a:r>
              <a:rPr lang="en-US" dirty="0"/>
              <a:t> </a:t>
            </a:r>
            <a:r>
              <a:rPr lang="en-US" dirty="0" err="1"/>
              <a:t>дела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1:</a:t>
            </a:r>
            <a:r>
              <a:rPr lang="en-US" dirty="0"/>
              <a:t> </a:t>
            </a:r>
            <a:r>
              <a:rPr lang="en-US" i="1" dirty="0"/>
              <a:t>„И </a:t>
            </a:r>
            <a:r>
              <a:rPr lang="en-US" i="1" dirty="0" err="1"/>
              <a:t>нема</a:t>
            </a:r>
            <a:r>
              <a:rPr lang="en-US" i="1" dirty="0"/>
              <a:t> </a:t>
            </a:r>
            <a:r>
              <a:rPr lang="en-US" i="1" dirty="0" err="1"/>
              <a:t>сестре</a:t>
            </a:r>
            <a:r>
              <a:rPr lang="en-US" i="1" dirty="0"/>
              <a:t> </a:t>
            </a:r>
            <a:r>
              <a:rPr lang="en-US" i="1" dirty="0" err="1"/>
              <a:t>ни</a:t>
            </a:r>
            <a:r>
              <a:rPr lang="en-US" i="1" dirty="0"/>
              <a:t> </a:t>
            </a:r>
            <a:r>
              <a:rPr lang="en-US" i="1" dirty="0" err="1"/>
              <a:t>брата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и </a:t>
            </a:r>
            <a:r>
              <a:rPr lang="en-US" i="1" dirty="0" err="1"/>
              <a:t>нема</a:t>
            </a:r>
            <a:r>
              <a:rPr lang="en-US" i="1" dirty="0"/>
              <a:t> </a:t>
            </a:r>
            <a:r>
              <a:rPr lang="en-US" i="1" dirty="0" err="1"/>
              <a:t>оца</a:t>
            </a:r>
            <a:r>
              <a:rPr lang="en-US" i="1" dirty="0"/>
              <a:t> </a:t>
            </a:r>
            <a:r>
              <a:rPr lang="en-US" i="1" dirty="0" err="1"/>
              <a:t>ни</a:t>
            </a:r>
            <a:r>
              <a:rPr lang="en-US" i="1" dirty="0"/>
              <a:t> </a:t>
            </a:r>
            <a:r>
              <a:rPr lang="en-US" i="1" dirty="0" err="1"/>
              <a:t>мајке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и </a:t>
            </a:r>
            <a:r>
              <a:rPr lang="en-US" i="1" dirty="0" err="1"/>
              <a:t>нема</a:t>
            </a:r>
            <a:r>
              <a:rPr lang="en-US" i="1" dirty="0"/>
              <a:t> </a:t>
            </a:r>
            <a:r>
              <a:rPr lang="en-US" i="1" dirty="0" err="1"/>
              <a:t>драге</a:t>
            </a:r>
            <a:r>
              <a:rPr lang="en-US" i="1" dirty="0"/>
              <a:t> </a:t>
            </a:r>
            <a:r>
              <a:rPr lang="en-US" i="1" dirty="0" err="1"/>
              <a:t>ни</a:t>
            </a:r>
            <a:r>
              <a:rPr lang="en-US" i="1" dirty="0"/>
              <a:t> </a:t>
            </a:r>
            <a:r>
              <a:rPr lang="en-US" i="1" dirty="0" err="1"/>
              <a:t>друга</a:t>
            </a:r>
            <a:r>
              <a:rPr lang="en-US" i="1" dirty="0"/>
              <a:t>.“</a:t>
            </a:r>
            <a:r>
              <a:rPr lang="en-US" dirty="0"/>
              <a:t> (</a:t>
            </a:r>
            <a:r>
              <a:rPr lang="en-US" dirty="0" err="1"/>
              <a:t>Тин</a:t>
            </a:r>
            <a:r>
              <a:rPr lang="en-US" dirty="0"/>
              <a:t> </a:t>
            </a:r>
            <a:r>
              <a:rPr lang="en-US" dirty="0" err="1"/>
              <a:t>Ујевић</a:t>
            </a:r>
            <a:r>
              <a:rPr lang="en-US" dirty="0"/>
              <a:t> `</a:t>
            </a:r>
            <a:r>
              <a:rPr lang="en-US" dirty="0" err="1"/>
              <a:t>Свакидашња</a:t>
            </a:r>
            <a:r>
              <a:rPr lang="en-US" dirty="0"/>
              <a:t> </a:t>
            </a:r>
            <a:r>
              <a:rPr lang="en-US" dirty="0" err="1"/>
              <a:t>јадиковка</a:t>
            </a:r>
            <a:r>
              <a:rPr lang="en-US" dirty="0"/>
              <a:t>`)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пример</a:t>
            </a:r>
            <a:r>
              <a:rPr lang="en-US" b="1" dirty="0"/>
              <a:t> 2: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Кажи</a:t>
            </a:r>
            <a:r>
              <a:rPr lang="en-US" i="1" dirty="0"/>
              <a:t> </a:t>
            </a:r>
            <a:r>
              <a:rPr lang="en-US" i="1" dirty="0" err="1"/>
              <a:t>ми</a:t>
            </a:r>
            <a:r>
              <a:rPr lang="en-US" i="1" dirty="0"/>
              <a:t>, </a:t>
            </a:r>
            <a:r>
              <a:rPr lang="en-US" i="1" dirty="0" err="1"/>
              <a:t>кажи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како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те</a:t>
            </a:r>
            <a:r>
              <a:rPr lang="en-US" i="1" dirty="0"/>
              <a:t> </a:t>
            </a:r>
            <a:r>
              <a:rPr lang="en-US" i="1" dirty="0" err="1"/>
              <a:t>зовем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кажи</a:t>
            </a:r>
            <a:r>
              <a:rPr lang="en-US" i="1" dirty="0"/>
              <a:t> </a:t>
            </a:r>
            <a:r>
              <a:rPr lang="en-US" i="1" dirty="0" err="1"/>
              <a:t>ми</a:t>
            </a:r>
            <a:r>
              <a:rPr lang="en-US" i="1" dirty="0"/>
              <a:t> </a:t>
            </a:r>
            <a:r>
              <a:rPr lang="en-US" i="1" dirty="0" err="1"/>
              <a:t>какво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err="1"/>
              <a:t>име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ти</a:t>
            </a:r>
            <a:r>
              <a:rPr lang="en-US" i="1" dirty="0"/>
              <a:t> </a:t>
            </a:r>
            <a:r>
              <a:rPr lang="en-US" i="1" dirty="0" err="1"/>
              <a:t>дам</a:t>
            </a:r>
            <a:r>
              <a:rPr lang="en-US" i="1" dirty="0"/>
              <a:t>?“</a:t>
            </a:r>
            <a:r>
              <a:rPr lang="en-US" dirty="0"/>
              <a:t> (</a:t>
            </a:r>
            <a:r>
              <a:rPr lang="en-US" dirty="0" err="1"/>
              <a:t>Јован</a:t>
            </a:r>
            <a:r>
              <a:rPr lang="en-US" dirty="0"/>
              <a:t> </a:t>
            </a:r>
            <a:r>
              <a:rPr lang="en-US" dirty="0" err="1"/>
              <a:t>Јовановић</a:t>
            </a:r>
            <a:r>
              <a:rPr lang="en-US" dirty="0"/>
              <a:t> </a:t>
            </a:r>
            <a:r>
              <a:rPr lang="en-US" dirty="0" err="1"/>
              <a:t>Змај</a:t>
            </a:r>
            <a:r>
              <a:rPr lang="en-US" dirty="0"/>
              <a:t> `</a:t>
            </a:r>
            <a:r>
              <a:rPr lang="en-US" dirty="0" err="1"/>
              <a:t>Кажи</a:t>
            </a:r>
            <a:r>
              <a:rPr lang="en-US" dirty="0"/>
              <a:t> </a:t>
            </a:r>
            <a:r>
              <a:rPr lang="en-US" dirty="0" err="1"/>
              <a:t>ми</a:t>
            </a:r>
            <a:r>
              <a:rPr lang="en-US" dirty="0"/>
              <a:t>, </a:t>
            </a:r>
            <a:r>
              <a:rPr lang="en-US" dirty="0" err="1"/>
              <a:t>кажи</a:t>
            </a:r>
            <a:r>
              <a:rPr lang="en-US" dirty="0"/>
              <a:t>`)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47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1543</Words>
  <Application>Microsoft Office PowerPoint</Application>
  <PresentationFormat>On-screen Show (4:3)</PresentationFormat>
  <Paragraphs>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СТИЛСКЕ ФИГУРЕ </vt:lpstr>
      <vt:lpstr>1. Увод у стилске фигуре </vt:lpstr>
      <vt:lpstr>Увод у стилске фигуре</vt:lpstr>
      <vt:lpstr>Стилске фигуре</vt:lpstr>
      <vt:lpstr>Фигуре дикције</vt:lpstr>
      <vt:lpstr>Асонанца </vt:lpstr>
      <vt:lpstr>Алитерација </vt:lpstr>
      <vt:lpstr>Ономатопеја </vt:lpstr>
      <vt:lpstr>Анафора </vt:lpstr>
      <vt:lpstr>Епифора</vt:lpstr>
      <vt:lpstr>Симплока </vt:lpstr>
      <vt:lpstr>Анадиплоза </vt:lpstr>
      <vt:lpstr>Фигуре речи (тропи) </vt:lpstr>
      <vt:lpstr>Метафора </vt:lpstr>
      <vt:lpstr>Метафора </vt:lpstr>
      <vt:lpstr>Метонимија </vt:lpstr>
      <vt:lpstr>Персонификација </vt:lpstr>
      <vt:lpstr>Синегдоха </vt:lpstr>
      <vt:lpstr>Еуфемизам </vt:lpstr>
      <vt:lpstr>Епитет </vt:lpstr>
      <vt:lpstr>Алегорија </vt:lpstr>
      <vt:lpstr>Алегорија</vt:lpstr>
      <vt:lpstr>Симбол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СТИЛСКЕ ФИГУРЕ</dc:title>
  <dc:creator>User</dc:creator>
  <cp:lastModifiedBy>User</cp:lastModifiedBy>
  <cp:revision>4</cp:revision>
  <dcterms:created xsi:type="dcterms:W3CDTF">2020-03-16T13:10:16Z</dcterms:created>
  <dcterms:modified xsi:type="dcterms:W3CDTF">2020-03-16T13:37:46Z</dcterms:modified>
</cp:coreProperties>
</file>