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17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1070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160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6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2138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0326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4280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865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31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2173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159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7610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105322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13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649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903517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916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06102E0-9489-4989-A9E3-109B2F676AF0}" type="datetimeFigureOut">
              <a:rPr lang="sr-Latn-RS" smtClean="0"/>
              <a:t>17.3.2020.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243034-08F8-4B25-A71E-FB56082AEC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9605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  <p:sldLayoutId id="214748393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Zakonsko nasleđivanje</a:t>
            </a: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sz="9800" dirty="0" smtClean="0"/>
          </a:p>
          <a:p>
            <a:r>
              <a:rPr lang="sr-Latn-RS" sz="7400" dirty="0" smtClean="0"/>
              <a:t>Dr Biljana Knežević</a:t>
            </a:r>
            <a:endParaRPr lang="sr-Latn-RS" sz="7400" dirty="0"/>
          </a:p>
          <a:p>
            <a:endParaRPr lang="sr-Latn-RS" sz="7400" dirty="0" smtClean="0"/>
          </a:p>
          <a:p>
            <a:r>
              <a:rPr lang="sr-Latn-RS" sz="7400" dirty="0" smtClean="0"/>
              <a:t>Univerzitet Megatrend</a:t>
            </a:r>
          </a:p>
        </p:txBody>
      </p:sp>
    </p:spTree>
    <p:extLst>
      <p:ext uri="{BB962C8B-B14F-4D97-AF65-F5344CB8AC3E}">
        <p14:creationId xmlns:p14="http://schemas.microsoft.com/office/powerpoint/2010/main" val="2802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457200" lvl="1" indent="0" algn="just">
              <a:spcAft>
                <a:spcPts val="0"/>
              </a:spcAft>
              <a:buNone/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Parentelarno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linearni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sr-Latn-RS" sz="20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Ovaj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našem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Grupiše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unutar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podgrupe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neograničenom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trećeg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od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četvrtog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primenjuje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podelu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naslednih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potiču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pobočna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Prva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ushodna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nishodna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proizilaze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pobočna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potiču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zajedničkog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važi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isključivosti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bližeg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isključuju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daljeg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parentele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nezavisno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stepena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isključena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pozovu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daljih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parentela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146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potencijalnih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redovima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potencijalni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grupisani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pojedini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pripadnici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njegova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ostala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jednakosti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izuzeci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puta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više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136658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457200" lvl="1" indent="0" algn="just">
              <a:spcAft>
                <a:spcPts val="0"/>
              </a:spcAft>
              <a:buNone/>
            </a:pP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endParaRPr lang="sr-Latn-RS" sz="20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daljih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pripadnika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deluje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omogućava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daljim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srodnicima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okviru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“da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popnu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konkretnom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primenjuje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Latn-RS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ice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je: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umrlo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proglašeno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umrlo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Nedostojno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ili nesposobno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lišeno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potpunosti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sr-Latn-RS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želi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odrekne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19183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457200" lvl="1" indent="0" algn="just">
              <a:spcAft>
                <a:spcPts val="0"/>
              </a:spcAft>
              <a:buNone/>
            </a:pPr>
            <a:endParaRPr lang="sr-Latn-RS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r>
              <a:rPr lang="en-US" sz="2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priraštaja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ius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accrescendi</a:t>
            </a:r>
            <a:r>
              <a:rPr lang="sr-Latn-RS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1" indent="0" algn="just">
              <a:spcAft>
                <a:spcPts val="0"/>
              </a:spcAft>
              <a:buNone/>
            </a:pPr>
            <a:endParaRPr lang="sr-Latn-RS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priraštaja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prirasta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drugim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naslednicima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ogranku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priraštaja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nastupa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potrebna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izjava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priraštaja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uvek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isključuje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prethnodno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primeniti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r>
              <a:rPr lang="sr-Latn-R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1449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</a:pPr>
            <a:endParaRPr lang="sr-Latn-R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REDOVNI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 NASLEDNI REDOVI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obuhvata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Rodonačelnik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ostavilac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jednake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onoliko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koliko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bračna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vanbračna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potpuno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lice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zaključilo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način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predviđen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Gubi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razveden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poništen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trajno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prestala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krivicom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slučaju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ostavilac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ostavilac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pojavaljuje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4612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potomstvo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pojavljuje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ostavilac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nijednog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veličina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zavisi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konkurenciji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tog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JEDNU POLOVINU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0141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Treći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ostavioćevi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babe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potomstvo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svrstani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pozivaju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deli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prvenstveno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očevu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majčinu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lozu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(1/2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svakoj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lozi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nosilaca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taj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</a:t>
            </a:r>
            <a:r>
              <a:rPr lang="sr-Latn-R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2092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252" y="226423"/>
            <a:ext cx="11046234" cy="6052457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Četvrti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red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1,2,3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pozivaju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četvrtim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daljnjim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redovima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isključeno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predstavljanja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4.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pradede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prababe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loze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loze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197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redovi</a:t>
            </a: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pradede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prababe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kao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4.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mogu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da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nasleđe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pozivaju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5.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čukundede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čukunbabe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), 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mogu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onda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dalji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ostaviočevi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preci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sledećeg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Isključena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mogućnost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prava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predstavljanja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tako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da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nasleđe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mogu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pozivati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ostaviočevi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pobočni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srodnici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nego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samo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njegovi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srodnici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prve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ushodne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linije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 U 5.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Naslednom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redu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zaostavština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se deli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16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del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ova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ova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situacija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vrlo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retka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9381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8674" y="252549"/>
            <a:ext cx="886532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Republika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Srbija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kao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poslednji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zakonski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naslednik</a:t>
            </a:r>
            <a:endParaRPr lang="sr-Latn-RS" sz="28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sr-Latn-RS" sz="28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sr-Latn-RS" sz="28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sr-Latn-RS" sz="2800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Kad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ostavilac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nema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drugih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zakonskih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naslednika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kao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poslednji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zakonski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naslednik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nasleđuje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epublika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Srbija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r-Latn-RS" sz="28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spcAft>
                <a:spcPts val="0"/>
              </a:spcAft>
              <a:buNone/>
            </a:pPr>
            <a:endParaRPr lang="en-U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en-U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4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4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ČINJENICE </a:t>
            </a:r>
            <a:r>
              <a:rPr lang="en-US" sz="4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OSNOVU KOJIH SE NASLEĐUJE NA OSNOVU ZAKONA</a:t>
            </a:r>
            <a:endParaRPr lang="sr-Latn-RS" sz="4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4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Sticanje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vezuje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postojanje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određenih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pravni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relevantnu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sticanje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uzimaju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obzir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pripadnost</a:t>
            </a:r>
            <a:r>
              <a:rPr lang="sr-Latn-R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4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PORODICI</a:t>
            </a:r>
            <a:r>
              <a:rPr lang="en-US" sz="4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4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rešenju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usvojenom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ZON u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krvno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srodstvo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građansko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srodstvo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postojanje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imovno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4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4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privređivanje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vrsta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poreklo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dobara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endParaRPr lang="sr-Latn-RS" sz="4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4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4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3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7945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sr-Latn-RS" sz="3200" dirty="0" smtClean="0"/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32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3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32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Krvno</a:t>
            </a:r>
            <a:r>
              <a:rPr lang="en-US" sz="3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srodstvo</a:t>
            </a:r>
            <a:endParaRPr lang="sr-Latn-RS" sz="32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3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Najvažniji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oblik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samom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3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Ova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uspostavlja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rođenjenjem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bračno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vanbračno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Bez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obzira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nastalo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razvrstati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potomke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pretke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pobočne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3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Potomci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pripadnici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linije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endParaRPr lang="sr-Latn-RS" sz="3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Pobočni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imaju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zajedničke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pretke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braća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sestre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sz="32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32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3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2400" dirty="0" smtClean="0"/>
          </a:p>
          <a:p>
            <a:pPr marL="0" indent="0">
              <a:buNone/>
            </a:pPr>
            <a:endParaRPr lang="sr-Latn-R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409774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4212" y="685800"/>
            <a:ext cx="10802394" cy="5601789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2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Građansko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srodstvo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SVOJENJE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pravni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maloletog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punoletna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poslovno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sposobna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zasniva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dužnosti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sliča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kod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zasniva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pravnim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aktom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obavezno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uče</a:t>
            </a:r>
            <a:r>
              <a:rPr lang="sr-Latn-R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vuje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 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starateljstva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nastaje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usvojica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obeležja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roditeljskopravnog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sr-Latn-RS" sz="3200" dirty="0" smtClean="0"/>
          </a:p>
          <a:p>
            <a:pPr marL="0" indent="0">
              <a:buNone/>
            </a:pPr>
            <a:endParaRPr lang="sr-Latn-R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38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Vrste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usvojenja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Potpunim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zasniva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sadržini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istovetan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prirodnih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potpunog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potomci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usvojioca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obimu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njihove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Nepotpunim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usvojioca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zasniva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odnos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Pravilo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da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nepotpunog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usvojioca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 ne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Usvojilac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nepotpunog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usvojenika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815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sr-Latn-RS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Brak</a:t>
            </a:r>
            <a:endParaRPr lang="sr-Latn-RS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većini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savremenih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evropskih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preživeli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krug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najbližih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romanUcPeriod"/>
            </a:pPr>
            <a:endParaRPr lang="sr-Latn-RS" sz="24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874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spcAft>
                <a:spcPts val="0"/>
              </a:spcAft>
              <a:buNone/>
            </a:pP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endParaRPr lang="sr-Latn-R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spcAft>
                <a:spcPts val="0"/>
              </a:spcAft>
              <a:buNone/>
            </a:pP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suprug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gubi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specifičnost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položaja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ogleda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u tome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razliku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gube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nepsosobni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nedostojn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gubi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još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slučaja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ostavilac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podnese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tužbu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razvod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 se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utvrdi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tužba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osnovana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brak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poništen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razloga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poznati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trentuku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zaključenja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prestala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njegovom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krivicom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sporazumu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Zajednica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ostaviocem</a:t>
            </a:r>
            <a:endParaRPr lang="sr-Latn-RS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utiče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značajnije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zakonosko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Ona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nasleđivanje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već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ova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predmete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domaćinstva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vrednosti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predmeti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zaostavštinu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130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endParaRPr lang="sr-Latn-RS" sz="2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n-US" sz="24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Imovno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sposobnost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privređivanje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naslednika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Veličina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deteta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njim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uvećana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teret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supruga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pozvan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tražiti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mala da bi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podelom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oskudicu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zahtevati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celokupnu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zaostavštinu</a:t>
            </a: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ostaviočevim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supružnikom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nemaju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smrti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ostavioca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zahtevaju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doživotno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uživanje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celini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Ukoliko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vrednost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toliko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mala da bi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njenom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podelom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zapali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oskudicu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roditelji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zahtevati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svojinu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celokupne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zaostavštine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Usvojilac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nepotpunog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usvojenja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ostaviočeva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braća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sestre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dedovi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babe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</a:t>
            </a:r>
            <a:r>
              <a:rPr lang="sr-Latn-R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trajno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nesposobni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privređivanje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nemaju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nužnih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sredstava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2400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sr-Latn-RS" sz="24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8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252549"/>
            <a:ext cx="11046234" cy="6052457"/>
          </a:xfrm>
        </p:spPr>
        <p:txBody>
          <a:bodyPr/>
          <a:lstStyle/>
          <a:p>
            <a:pPr algn="just">
              <a:spcAft>
                <a:spcPts val="0"/>
              </a:spcAft>
            </a:pP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sr-Latn-R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r-Latn-R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 redovi nasleđivanja</a:t>
            </a:r>
          </a:p>
          <a:p>
            <a:pPr marL="0" indent="0" algn="just">
              <a:spcAft>
                <a:spcPts val="0"/>
              </a:spcAft>
              <a:buNone/>
            </a:pPr>
            <a:endParaRPr lang="sr-Latn-RS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trećem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nasledom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trećeg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nasleđuju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isključena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mogućnost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pozivanja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nasleđe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pobočnih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srodnika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sr-Latn-R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</a:t>
            </a:r>
            <a:r>
              <a:rPr lang="en-U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Zakonski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naslednici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razvrstani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prvenstveno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osnovu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građanskog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zatim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navedenih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činjenica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srodnike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razvrstao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naslednim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redovima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zasnovanim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parentelarnom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On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prvenstveno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polazi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krvnog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srodstva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porekla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Latn-RS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Potomak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proističe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predaka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povezan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svima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koji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vuku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lozu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tom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porodica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sastoji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parentela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Zajednički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predak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parentele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rodonačelnik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b="1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sr-Latn-R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 smtClean="0"/>
          </a:p>
          <a:p>
            <a:pPr marL="0" indent="0">
              <a:buNone/>
            </a:pP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336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3115</TotalTime>
  <Words>794</Words>
  <Application>Microsoft Office PowerPoint</Application>
  <PresentationFormat>Widescreen</PresentationFormat>
  <Paragraphs>176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</vt:lpstr>
      <vt:lpstr>Century Gothic</vt:lpstr>
      <vt:lpstr>Times New Roman</vt:lpstr>
      <vt:lpstr>Wingdings 3</vt:lpstr>
      <vt:lpstr>Slice</vt:lpstr>
      <vt:lpstr>Zakonsko nasleđivanje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PRAVNE ETIKE</dc:title>
  <dc:creator>Windows User</dc:creator>
  <cp:lastModifiedBy>Windows User</cp:lastModifiedBy>
  <cp:revision>236</cp:revision>
  <dcterms:created xsi:type="dcterms:W3CDTF">2019-11-11T18:34:58Z</dcterms:created>
  <dcterms:modified xsi:type="dcterms:W3CDTF">2020-03-16T18:40:30Z</dcterms:modified>
</cp:coreProperties>
</file>