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9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C08E4-38F7-4BE5-9206-416604D6BF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5F252D-7706-4ACB-A2A6-9B64A7DFE11D}">
      <dgm:prSet/>
      <dgm:spPr/>
      <dgm:t>
        <a:bodyPr/>
        <a:lstStyle/>
        <a:p>
          <a:r>
            <a:rPr lang="en-US"/>
            <a:t>Povećanje ekonomičnosti u širem smislu označava i </a:t>
          </a:r>
          <a:r>
            <a:rPr lang="en-US" b="1" u="sng"/>
            <a:t>povećanje bogatstva društva. </a:t>
          </a:r>
          <a:endParaRPr lang="en-US"/>
        </a:p>
      </dgm:t>
    </dgm:pt>
    <dgm:pt modelId="{1F956EF0-DA26-4005-B372-C0921C746337}" type="parTrans" cxnId="{76E65609-2001-4367-9964-ECB838F2F768}">
      <dgm:prSet/>
      <dgm:spPr/>
      <dgm:t>
        <a:bodyPr/>
        <a:lstStyle/>
        <a:p>
          <a:endParaRPr lang="en-US"/>
        </a:p>
      </dgm:t>
    </dgm:pt>
    <dgm:pt modelId="{DFCF5948-3530-488C-958F-94BD74D1BB3D}" type="sibTrans" cxnId="{76E65609-2001-4367-9964-ECB838F2F768}">
      <dgm:prSet/>
      <dgm:spPr/>
      <dgm:t>
        <a:bodyPr/>
        <a:lstStyle/>
        <a:p>
          <a:endParaRPr lang="en-US"/>
        </a:p>
      </dgm:t>
    </dgm:pt>
    <dgm:pt modelId="{35BC0B73-65A0-49E9-9353-D8E1084C96D9}">
      <dgm:prSet/>
      <dgm:spPr/>
      <dgm:t>
        <a:bodyPr/>
        <a:lstStyle/>
        <a:p>
          <a:r>
            <a:rPr lang="en-US" b="1"/>
            <a:t>Ekonomičnost se izražava kao odnos ostvarenih </a:t>
          </a:r>
          <a:r>
            <a:rPr lang="sr-Latn-RS" b="1"/>
            <a:t>REZULTATA I TROŠENJA </a:t>
          </a:r>
          <a:r>
            <a:rPr lang="en-US" b="1"/>
            <a:t>u procesu poslovanja</a:t>
          </a:r>
          <a:r>
            <a:rPr lang="en-US"/>
            <a:t>. </a:t>
          </a:r>
        </a:p>
      </dgm:t>
    </dgm:pt>
    <dgm:pt modelId="{56F9335C-BE95-4877-B34C-D64054BA79CC}" type="parTrans" cxnId="{196D5E0E-0D21-4C3F-A482-8A273C5EDB26}">
      <dgm:prSet/>
      <dgm:spPr/>
      <dgm:t>
        <a:bodyPr/>
        <a:lstStyle/>
        <a:p>
          <a:endParaRPr lang="en-US"/>
        </a:p>
      </dgm:t>
    </dgm:pt>
    <dgm:pt modelId="{B4F58B87-DB11-4B03-9A84-6DEFECC77E10}" type="sibTrans" cxnId="{196D5E0E-0D21-4C3F-A482-8A273C5EDB26}">
      <dgm:prSet/>
      <dgm:spPr/>
      <dgm:t>
        <a:bodyPr/>
        <a:lstStyle/>
        <a:p>
          <a:endParaRPr lang="en-US"/>
        </a:p>
      </dgm:t>
    </dgm:pt>
    <dgm:pt modelId="{5F761650-96B9-414F-AD0B-631944D5C283}" type="pres">
      <dgm:prSet presAssocID="{291C08E4-38F7-4BE5-9206-416604D6BF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73841C-9803-4959-A946-14A8E9BB15D9}" type="pres">
      <dgm:prSet presAssocID="{E35F252D-7706-4ACB-A2A6-9B64A7DFE11D}" presName="hierRoot1" presStyleCnt="0"/>
      <dgm:spPr/>
    </dgm:pt>
    <dgm:pt modelId="{1DE97D27-B78B-42ED-87E8-BE9A02211AD3}" type="pres">
      <dgm:prSet presAssocID="{E35F252D-7706-4ACB-A2A6-9B64A7DFE11D}" presName="composite" presStyleCnt="0"/>
      <dgm:spPr/>
    </dgm:pt>
    <dgm:pt modelId="{4259E9C1-018F-4033-A6A4-8CF91F2F7E46}" type="pres">
      <dgm:prSet presAssocID="{E35F252D-7706-4ACB-A2A6-9B64A7DFE11D}" presName="background" presStyleLbl="node0" presStyleIdx="0" presStyleCnt="2"/>
      <dgm:spPr/>
    </dgm:pt>
    <dgm:pt modelId="{79E12D61-5136-495F-8BBC-2815682FE9ED}" type="pres">
      <dgm:prSet presAssocID="{E35F252D-7706-4ACB-A2A6-9B64A7DFE11D}" presName="text" presStyleLbl="fgAcc0" presStyleIdx="0" presStyleCnt="2">
        <dgm:presLayoutVars>
          <dgm:chPref val="3"/>
        </dgm:presLayoutVars>
      </dgm:prSet>
      <dgm:spPr/>
    </dgm:pt>
    <dgm:pt modelId="{1D435A0C-3432-4492-B8F2-F6A5177B2FBB}" type="pres">
      <dgm:prSet presAssocID="{E35F252D-7706-4ACB-A2A6-9B64A7DFE11D}" presName="hierChild2" presStyleCnt="0"/>
      <dgm:spPr/>
    </dgm:pt>
    <dgm:pt modelId="{E185CA18-9BB0-4D8D-A2FB-227F1C67089C}" type="pres">
      <dgm:prSet presAssocID="{35BC0B73-65A0-49E9-9353-D8E1084C96D9}" presName="hierRoot1" presStyleCnt="0"/>
      <dgm:spPr/>
    </dgm:pt>
    <dgm:pt modelId="{9DEEA0FE-BC4C-45BF-8A04-0A9819294AE3}" type="pres">
      <dgm:prSet presAssocID="{35BC0B73-65A0-49E9-9353-D8E1084C96D9}" presName="composite" presStyleCnt="0"/>
      <dgm:spPr/>
    </dgm:pt>
    <dgm:pt modelId="{14FF0780-6801-4477-A443-7C9B1A5B4914}" type="pres">
      <dgm:prSet presAssocID="{35BC0B73-65A0-49E9-9353-D8E1084C96D9}" presName="background" presStyleLbl="node0" presStyleIdx="1" presStyleCnt="2"/>
      <dgm:spPr/>
    </dgm:pt>
    <dgm:pt modelId="{A8439B37-121E-4D77-B75D-046A5CD12F8E}" type="pres">
      <dgm:prSet presAssocID="{35BC0B73-65A0-49E9-9353-D8E1084C96D9}" presName="text" presStyleLbl="fgAcc0" presStyleIdx="1" presStyleCnt="2">
        <dgm:presLayoutVars>
          <dgm:chPref val="3"/>
        </dgm:presLayoutVars>
      </dgm:prSet>
      <dgm:spPr/>
    </dgm:pt>
    <dgm:pt modelId="{439F105E-BBCA-4318-9895-9B76503753DA}" type="pres">
      <dgm:prSet presAssocID="{35BC0B73-65A0-49E9-9353-D8E1084C96D9}" presName="hierChild2" presStyleCnt="0"/>
      <dgm:spPr/>
    </dgm:pt>
  </dgm:ptLst>
  <dgm:cxnLst>
    <dgm:cxn modelId="{76E65609-2001-4367-9964-ECB838F2F768}" srcId="{291C08E4-38F7-4BE5-9206-416604D6BF1A}" destId="{E35F252D-7706-4ACB-A2A6-9B64A7DFE11D}" srcOrd="0" destOrd="0" parTransId="{1F956EF0-DA26-4005-B372-C0921C746337}" sibTransId="{DFCF5948-3530-488C-958F-94BD74D1BB3D}"/>
    <dgm:cxn modelId="{196D5E0E-0D21-4C3F-A482-8A273C5EDB26}" srcId="{291C08E4-38F7-4BE5-9206-416604D6BF1A}" destId="{35BC0B73-65A0-49E9-9353-D8E1084C96D9}" srcOrd="1" destOrd="0" parTransId="{56F9335C-BE95-4877-B34C-D64054BA79CC}" sibTransId="{B4F58B87-DB11-4B03-9A84-6DEFECC77E10}"/>
    <dgm:cxn modelId="{A935736B-45D3-4553-BC64-1EF9D4BEE30A}" type="presOf" srcId="{35BC0B73-65A0-49E9-9353-D8E1084C96D9}" destId="{A8439B37-121E-4D77-B75D-046A5CD12F8E}" srcOrd="0" destOrd="0" presId="urn:microsoft.com/office/officeart/2005/8/layout/hierarchy1"/>
    <dgm:cxn modelId="{6422414E-91ED-48DD-8DA1-7B2058D48B71}" type="presOf" srcId="{291C08E4-38F7-4BE5-9206-416604D6BF1A}" destId="{5F761650-96B9-414F-AD0B-631944D5C283}" srcOrd="0" destOrd="0" presId="urn:microsoft.com/office/officeart/2005/8/layout/hierarchy1"/>
    <dgm:cxn modelId="{A94FBD79-7CEE-44AD-901C-C9497B7A9D13}" type="presOf" srcId="{E35F252D-7706-4ACB-A2A6-9B64A7DFE11D}" destId="{79E12D61-5136-495F-8BBC-2815682FE9ED}" srcOrd="0" destOrd="0" presId="urn:microsoft.com/office/officeart/2005/8/layout/hierarchy1"/>
    <dgm:cxn modelId="{B112A438-54B1-4A6B-9A5B-A2F545976938}" type="presParOf" srcId="{5F761650-96B9-414F-AD0B-631944D5C283}" destId="{1673841C-9803-4959-A946-14A8E9BB15D9}" srcOrd="0" destOrd="0" presId="urn:microsoft.com/office/officeart/2005/8/layout/hierarchy1"/>
    <dgm:cxn modelId="{54A884A0-7EBE-4A55-863A-C974FBCFD5CD}" type="presParOf" srcId="{1673841C-9803-4959-A946-14A8E9BB15D9}" destId="{1DE97D27-B78B-42ED-87E8-BE9A02211AD3}" srcOrd="0" destOrd="0" presId="urn:microsoft.com/office/officeart/2005/8/layout/hierarchy1"/>
    <dgm:cxn modelId="{985F7350-C219-4F6F-8F9F-D94909DD7619}" type="presParOf" srcId="{1DE97D27-B78B-42ED-87E8-BE9A02211AD3}" destId="{4259E9C1-018F-4033-A6A4-8CF91F2F7E46}" srcOrd="0" destOrd="0" presId="urn:microsoft.com/office/officeart/2005/8/layout/hierarchy1"/>
    <dgm:cxn modelId="{9C43C11D-D764-414D-AAC4-E7ABA4258683}" type="presParOf" srcId="{1DE97D27-B78B-42ED-87E8-BE9A02211AD3}" destId="{79E12D61-5136-495F-8BBC-2815682FE9ED}" srcOrd="1" destOrd="0" presId="urn:microsoft.com/office/officeart/2005/8/layout/hierarchy1"/>
    <dgm:cxn modelId="{9F67FBDA-5B3D-4792-95BA-D03FFB856383}" type="presParOf" srcId="{1673841C-9803-4959-A946-14A8E9BB15D9}" destId="{1D435A0C-3432-4492-B8F2-F6A5177B2FBB}" srcOrd="1" destOrd="0" presId="urn:microsoft.com/office/officeart/2005/8/layout/hierarchy1"/>
    <dgm:cxn modelId="{DAD7BA18-8AE7-4EEC-B32E-2463B569EF64}" type="presParOf" srcId="{5F761650-96B9-414F-AD0B-631944D5C283}" destId="{E185CA18-9BB0-4D8D-A2FB-227F1C67089C}" srcOrd="1" destOrd="0" presId="urn:microsoft.com/office/officeart/2005/8/layout/hierarchy1"/>
    <dgm:cxn modelId="{527A406A-7DAF-42A6-B62B-0B79DF6F6B85}" type="presParOf" srcId="{E185CA18-9BB0-4D8D-A2FB-227F1C67089C}" destId="{9DEEA0FE-BC4C-45BF-8A04-0A9819294AE3}" srcOrd="0" destOrd="0" presId="urn:microsoft.com/office/officeart/2005/8/layout/hierarchy1"/>
    <dgm:cxn modelId="{011D2785-D070-43DA-8A12-693FFE726A5F}" type="presParOf" srcId="{9DEEA0FE-BC4C-45BF-8A04-0A9819294AE3}" destId="{14FF0780-6801-4477-A443-7C9B1A5B4914}" srcOrd="0" destOrd="0" presId="urn:microsoft.com/office/officeart/2005/8/layout/hierarchy1"/>
    <dgm:cxn modelId="{E0F1F2E8-9BDF-4A9B-82D8-5C53114D21D1}" type="presParOf" srcId="{9DEEA0FE-BC4C-45BF-8A04-0A9819294AE3}" destId="{A8439B37-121E-4D77-B75D-046A5CD12F8E}" srcOrd="1" destOrd="0" presId="urn:microsoft.com/office/officeart/2005/8/layout/hierarchy1"/>
    <dgm:cxn modelId="{E483241B-4ED6-460A-831F-6FDE25ED75C5}" type="presParOf" srcId="{E185CA18-9BB0-4D8D-A2FB-227F1C67089C}" destId="{439F105E-BBCA-4318-9895-9B76503753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1A3F4-3547-41AC-BB2B-E5B40056B63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3D0D9-DE24-4078-A43C-7EC84533A981}">
      <dgm:prSet custT="1"/>
      <dgm:spPr/>
      <dgm:t>
        <a:bodyPr/>
        <a:lstStyle/>
        <a:p>
          <a:r>
            <a:rPr lang="sr-Latn-CS" sz="2000" b="1" dirty="0">
              <a:solidFill>
                <a:srgbClr val="FF0000"/>
              </a:solidFill>
            </a:rPr>
            <a:t>ORGANIZACIONI FAKTORI </a:t>
          </a:r>
          <a:r>
            <a:rPr lang="sr-Latn-CS" sz="1700" b="1" dirty="0"/>
            <a:t>– </a:t>
          </a:r>
          <a:r>
            <a:rPr lang="sr-Latn-CS" sz="1700" dirty="0"/>
            <a:t>celokupna organizacija preduzeća u datom vremenu i uslovima – uslovljava funkcionisanje preduzeća i deluje na ekonomičnost preko svih faktora preduzeća: materijala, sredstava za rad i radne snage. </a:t>
          </a:r>
          <a:endParaRPr lang="en-US" sz="1700" dirty="0"/>
        </a:p>
      </dgm:t>
    </dgm:pt>
    <dgm:pt modelId="{11E2DC9C-9596-475C-9314-50F7D0F626DF}" type="parTrans" cxnId="{9AC41ECA-62C8-45CB-AAD2-5993ACB4D09C}">
      <dgm:prSet/>
      <dgm:spPr/>
      <dgm:t>
        <a:bodyPr/>
        <a:lstStyle/>
        <a:p>
          <a:endParaRPr lang="en-US"/>
        </a:p>
      </dgm:t>
    </dgm:pt>
    <dgm:pt modelId="{30248C85-83CE-4E2D-BEC1-8D9565FCF7EB}" type="sibTrans" cxnId="{9AC41ECA-62C8-45CB-AAD2-5993ACB4D09C}">
      <dgm:prSet/>
      <dgm:spPr/>
      <dgm:t>
        <a:bodyPr/>
        <a:lstStyle/>
        <a:p>
          <a:endParaRPr lang="en-US"/>
        </a:p>
      </dgm:t>
    </dgm:pt>
    <dgm:pt modelId="{96A0F59B-CDDA-4838-84BD-96824B879DA7}">
      <dgm:prSet/>
      <dgm:spPr/>
      <dgm:t>
        <a:bodyPr/>
        <a:lstStyle/>
        <a:p>
          <a:r>
            <a:rPr lang="sr-Latn-CS"/>
            <a:t>Mere koje preduzeće preduzima odnose se na uštede u trošenju svih faktora, veću motivisanost za rad, potpunije korišćenje naučnih dostignuća, kao i organizacione mere adaptacije na promene u prirodnom i ekonomskom okruženju.</a:t>
          </a:r>
          <a:endParaRPr lang="en-US"/>
        </a:p>
      </dgm:t>
    </dgm:pt>
    <dgm:pt modelId="{99BD67BB-E970-4B23-A90D-24CD69B31188}" type="parTrans" cxnId="{C3EC017B-B5A3-4660-BE89-B64EC0536458}">
      <dgm:prSet/>
      <dgm:spPr/>
      <dgm:t>
        <a:bodyPr/>
        <a:lstStyle/>
        <a:p>
          <a:endParaRPr lang="en-US"/>
        </a:p>
      </dgm:t>
    </dgm:pt>
    <dgm:pt modelId="{F79CBC4C-6ABE-4046-8C93-436CB3852BEF}" type="sibTrans" cxnId="{C3EC017B-B5A3-4660-BE89-B64EC0536458}">
      <dgm:prSet/>
      <dgm:spPr/>
      <dgm:t>
        <a:bodyPr/>
        <a:lstStyle/>
        <a:p>
          <a:endParaRPr lang="en-US"/>
        </a:p>
      </dgm:t>
    </dgm:pt>
    <dgm:pt modelId="{26C29E45-E9B8-40AF-8794-FE8073F58AA7}" type="pres">
      <dgm:prSet presAssocID="{5C11A3F4-3547-41AC-BB2B-E5B40056B633}" presName="compositeShape" presStyleCnt="0">
        <dgm:presLayoutVars>
          <dgm:chMax val="7"/>
          <dgm:dir/>
          <dgm:resizeHandles val="exact"/>
        </dgm:presLayoutVars>
      </dgm:prSet>
      <dgm:spPr/>
    </dgm:pt>
    <dgm:pt modelId="{7F5675D1-B238-43A5-824A-000EB4A5A414}" type="pres">
      <dgm:prSet presAssocID="{5C11A3F4-3547-41AC-BB2B-E5B40056B633}" presName="wedge1" presStyleLbl="node1" presStyleIdx="0" presStyleCnt="2" custScaleX="120122" custScaleY="117514"/>
      <dgm:spPr/>
    </dgm:pt>
    <dgm:pt modelId="{32EF3F4C-2C7D-4C33-8FAA-95D986980D42}" type="pres">
      <dgm:prSet presAssocID="{5C11A3F4-3547-41AC-BB2B-E5B40056B633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D70BAF2-EA5B-4B2B-959A-FDFE60DC895B}" type="pres">
      <dgm:prSet presAssocID="{5C11A3F4-3547-41AC-BB2B-E5B40056B633}" presName="wedge2" presStyleLbl="node1" presStyleIdx="1" presStyleCnt="2"/>
      <dgm:spPr/>
    </dgm:pt>
    <dgm:pt modelId="{E9F18957-774E-43F2-AFED-0DE451528140}" type="pres">
      <dgm:prSet presAssocID="{5C11A3F4-3547-41AC-BB2B-E5B40056B633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021170B-19BF-4032-934A-78106A8EE5C2}" type="presOf" srcId="{F4B3D0D9-DE24-4078-A43C-7EC84533A981}" destId="{7F5675D1-B238-43A5-824A-000EB4A5A414}" srcOrd="0" destOrd="0" presId="urn:microsoft.com/office/officeart/2005/8/layout/chart3"/>
    <dgm:cxn modelId="{7EA1BC43-40AE-40AF-95CF-7841F1DC4CF8}" type="presOf" srcId="{F4B3D0D9-DE24-4078-A43C-7EC84533A981}" destId="{32EF3F4C-2C7D-4C33-8FAA-95D986980D42}" srcOrd="1" destOrd="0" presId="urn:microsoft.com/office/officeart/2005/8/layout/chart3"/>
    <dgm:cxn modelId="{C3EC017B-B5A3-4660-BE89-B64EC0536458}" srcId="{5C11A3F4-3547-41AC-BB2B-E5B40056B633}" destId="{96A0F59B-CDDA-4838-84BD-96824B879DA7}" srcOrd="1" destOrd="0" parTransId="{99BD67BB-E970-4B23-A90D-24CD69B31188}" sibTransId="{F79CBC4C-6ABE-4046-8C93-436CB3852BEF}"/>
    <dgm:cxn modelId="{CC1BC1B2-CCAE-4C09-8F31-5DC4A6B6E7A8}" type="presOf" srcId="{96A0F59B-CDDA-4838-84BD-96824B879DA7}" destId="{E9F18957-774E-43F2-AFED-0DE451528140}" srcOrd="1" destOrd="0" presId="urn:microsoft.com/office/officeart/2005/8/layout/chart3"/>
    <dgm:cxn modelId="{D20C61B9-9D62-4233-BBCB-775988857139}" type="presOf" srcId="{5C11A3F4-3547-41AC-BB2B-E5B40056B633}" destId="{26C29E45-E9B8-40AF-8794-FE8073F58AA7}" srcOrd="0" destOrd="0" presId="urn:microsoft.com/office/officeart/2005/8/layout/chart3"/>
    <dgm:cxn modelId="{6D28CDC1-FB46-40C4-9EAE-555950A64537}" type="presOf" srcId="{96A0F59B-CDDA-4838-84BD-96824B879DA7}" destId="{FD70BAF2-EA5B-4B2B-959A-FDFE60DC895B}" srcOrd="0" destOrd="0" presId="urn:microsoft.com/office/officeart/2005/8/layout/chart3"/>
    <dgm:cxn modelId="{9AC41ECA-62C8-45CB-AAD2-5993ACB4D09C}" srcId="{5C11A3F4-3547-41AC-BB2B-E5B40056B633}" destId="{F4B3D0D9-DE24-4078-A43C-7EC84533A981}" srcOrd="0" destOrd="0" parTransId="{11E2DC9C-9596-475C-9314-50F7D0F626DF}" sibTransId="{30248C85-83CE-4E2D-BEC1-8D9565FCF7EB}"/>
    <dgm:cxn modelId="{35BC747E-03C6-47C7-BED3-25A226DA195C}" type="presParOf" srcId="{26C29E45-E9B8-40AF-8794-FE8073F58AA7}" destId="{7F5675D1-B238-43A5-824A-000EB4A5A414}" srcOrd="0" destOrd="0" presId="urn:microsoft.com/office/officeart/2005/8/layout/chart3"/>
    <dgm:cxn modelId="{A90A55A6-55D6-40A5-B005-8F8DB9F1653A}" type="presParOf" srcId="{26C29E45-E9B8-40AF-8794-FE8073F58AA7}" destId="{32EF3F4C-2C7D-4C33-8FAA-95D986980D42}" srcOrd="1" destOrd="0" presId="urn:microsoft.com/office/officeart/2005/8/layout/chart3"/>
    <dgm:cxn modelId="{02C3ABDD-9D9E-4AE1-886F-CB5057479DBB}" type="presParOf" srcId="{26C29E45-E9B8-40AF-8794-FE8073F58AA7}" destId="{FD70BAF2-EA5B-4B2B-959A-FDFE60DC895B}" srcOrd="2" destOrd="0" presId="urn:microsoft.com/office/officeart/2005/8/layout/chart3"/>
    <dgm:cxn modelId="{9DBDB11A-8A20-4967-8DDD-6830E47BB677}" type="presParOf" srcId="{26C29E45-E9B8-40AF-8794-FE8073F58AA7}" destId="{E9F18957-774E-43F2-AFED-0DE451528140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27711-C1B9-43F2-9EAB-EFEFACC1D5F6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74C4AF-9E95-4A7D-9278-2F57EDBD2F6D}">
      <dgm:prSet/>
      <dgm:spPr/>
      <dgm:t>
        <a:bodyPr/>
        <a:lstStyle/>
        <a:p>
          <a:r>
            <a:rPr lang="sr-Latn-RS"/>
            <a:t>Ekonomičnost – kroz primer</a:t>
          </a:r>
          <a:endParaRPr lang="en-US"/>
        </a:p>
      </dgm:t>
    </dgm:pt>
    <dgm:pt modelId="{24A66873-AE12-468C-9FE2-4BA531834C81}" type="parTrans" cxnId="{562C4E46-DA92-4766-A743-65E90981F274}">
      <dgm:prSet/>
      <dgm:spPr/>
      <dgm:t>
        <a:bodyPr/>
        <a:lstStyle/>
        <a:p>
          <a:endParaRPr lang="en-US"/>
        </a:p>
      </dgm:t>
    </dgm:pt>
    <dgm:pt modelId="{E984D063-9A1D-4ABD-879F-30CE1141559E}" type="sibTrans" cxnId="{562C4E46-DA92-4766-A743-65E90981F274}">
      <dgm:prSet/>
      <dgm:spPr/>
      <dgm:t>
        <a:bodyPr/>
        <a:lstStyle/>
        <a:p>
          <a:endParaRPr lang="en-US"/>
        </a:p>
      </dgm:t>
    </dgm:pt>
    <dgm:pt modelId="{F689CA4B-599E-4015-9D42-43A8EB83A7CA}">
      <dgm:prSet/>
      <dgm:spPr/>
      <dgm:t>
        <a:bodyPr/>
        <a:lstStyle/>
        <a:p>
          <a:r>
            <a:rPr lang="sr-Latn-RS"/>
            <a:t>Ekonomičnost značaj</a:t>
          </a:r>
          <a:endParaRPr lang="en-US"/>
        </a:p>
      </dgm:t>
    </dgm:pt>
    <dgm:pt modelId="{58E21886-B771-4B93-A155-1EB798A487A1}" type="parTrans" cxnId="{88937FD9-6564-4810-B3FA-D4B21C6EEBBC}">
      <dgm:prSet/>
      <dgm:spPr/>
      <dgm:t>
        <a:bodyPr/>
        <a:lstStyle/>
        <a:p>
          <a:endParaRPr lang="en-US"/>
        </a:p>
      </dgm:t>
    </dgm:pt>
    <dgm:pt modelId="{364B218B-11CF-4B7F-B81E-A3811C86E332}" type="sibTrans" cxnId="{88937FD9-6564-4810-B3FA-D4B21C6EEBBC}">
      <dgm:prSet/>
      <dgm:spPr/>
      <dgm:t>
        <a:bodyPr/>
        <a:lstStyle/>
        <a:p>
          <a:endParaRPr lang="en-US"/>
        </a:p>
      </dgm:t>
    </dgm:pt>
    <dgm:pt modelId="{85C5DB72-A0EB-451B-B081-702A686D124B}">
      <dgm:prSet/>
      <dgm:spPr/>
      <dgm:t>
        <a:bodyPr/>
        <a:lstStyle/>
        <a:p>
          <a:r>
            <a:rPr lang="sr-Latn-RS"/>
            <a:t>Naturalno utvrđivanje ekonomičnosti</a:t>
          </a:r>
          <a:endParaRPr lang="en-US"/>
        </a:p>
      </dgm:t>
    </dgm:pt>
    <dgm:pt modelId="{54DCE2CF-A03B-4915-8741-66E300750D2F}" type="parTrans" cxnId="{045F481A-E2CB-4383-ABE6-288BE92553D5}">
      <dgm:prSet/>
      <dgm:spPr/>
      <dgm:t>
        <a:bodyPr/>
        <a:lstStyle/>
        <a:p>
          <a:endParaRPr lang="en-US"/>
        </a:p>
      </dgm:t>
    </dgm:pt>
    <dgm:pt modelId="{2A2DAB01-9446-4D60-9C37-3D19F99147CA}" type="sibTrans" cxnId="{045F481A-E2CB-4383-ABE6-288BE92553D5}">
      <dgm:prSet/>
      <dgm:spPr/>
      <dgm:t>
        <a:bodyPr/>
        <a:lstStyle/>
        <a:p>
          <a:endParaRPr lang="en-US"/>
        </a:p>
      </dgm:t>
    </dgm:pt>
    <dgm:pt modelId="{0DF0B87E-BD70-4F25-93EF-F18A7F796108}">
      <dgm:prSet/>
      <dgm:spPr/>
      <dgm:t>
        <a:bodyPr/>
        <a:lstStyle/>
        <a:p>
          <a:r>
            <a:rPr lang="sr-Latn-RS"/>
            <a:t>Vrednosno iskazivanje ekonomičnosti</a:t>
          </a:r>
          <a:endParaRPr lang="en-US"/>
        </a:p>
      </dgm:t>
    </dgm:pt>
    <dgm:pt modelId="{6C26517A-48DA-4587-AD6F-6C7B0F16D366}" type="parTrans" cxnId="{CF9A4723-5C92-4C27-9832-518DF167C733}">
      <dgm:prSet/>
      <dgm:spPr/>
      <dgm:t>
        <a:bodyPr/>
        <a:lstStyle/>
        <a:p>
          <a:endParaRPr lang="en-US"/>
        </a:p>
      </dgm:t>
    </dgm:pt>
    <dgm:pt modelId="{7078E751-1755-4CE1-8731-32367D315B92}" type="sibTrans" cxnId="{CF9A4723-5C92-4C27-9832-518DF167C733}">
      <dgm:prSet/>
      <dgm:spPr/>
      <dgm:t>
        <a:bodyPr/>
        <a:lstStyle/>
        <a:p>
          <a:endParaRPr lang="en-US"/>
        </a:p>
      </dgm:t>
    </dgm:pt>
    <dgm:pt modelId="{2BB9FEE3-F3E6-43DD-9C37-173D7EF003BE}">
      <dgm:prSet/>
      <dgm:spPr/>
      <dgm:t>
        <a:bodyPr/>
        <a:lstStyle/>
        <a:p>
          <a:r>
            <a:rPr lang="sr-Latn-RS" dirty="0"/>
            <a:t>Prirodni faktori koji utiču na E </a:t>
          </a:r>
          <a:endParaRPr lang="en-US" dirty="0"/>
        </a:p>
      </dgm:t>
    </dgm:pt>
    <dgm:pt modelId="{1A1C1942-8762-4FEB-9738-5564F79B8B6F}" type="parTrans" cxnId="{DCB1043D-DBC7-4FF0-8214-F711933D5D6E}">
      <dgm:prSet/>
      <dgm:spPr/>
      <dgm:t>
        <a:bodyPr/>
        <a:lstStyle/>
        <a:p>
          <a:endParaRPr lang="en-US"/>
        </a:p>
      </dgm:t>
    </dgm:pt>
    <dgm:pt modelId="{BFC34B38-CC71-4B44-A6DB-EF689070437B}" type="sibTrans" cxnId="{DCB1043D-DBC7-4FF0-8214-F711933D5D6E}">
      <dgm:prSet/>
      <dgm:spPr/>
      <dgm:t>
        <a:bodyPr/>
        <a:lstStyle/>
        <a:p>
          <a:endParaRPr lang="en-US"/>
        </a:p>
      </dgm:t>
    </dgm:pt>
    <dgm:pt modelId="{4BBB399A-DE6D-40B0-8503-C51EDA61C35C}" type="pres">
      <dgm:prSet presAssocID="{B7427711-C1B9-43F2-9EAB-EFEFACC1D5F6}" presName="linear" presStyleCnt="0">
        <dgm:presLayoutVars>
          <dgm:dir/>
          <dgm:animLvl val="lvl"/>
          <dgm:resizeHandles val="exact"/>
        </dgm:presLayoutVars>
      </dgm:prSet>
      <dgm:spPr/>
    </dgm:pt>
    <dgm:pt modelId="{AEC5DEE7-4611-4FA4-9D46-433E9E10A6F3}" type="pres">
      <dgm:prSet presAssocID="{AD74C4AF-9E95-4A7D-9278-2F57EDBD2F6D}" presName="parentLin" presStyleCnt="0"/>
      <dgm:spPr/>
    </dgm:pt>
    <dgm:pt modelId="{6A2B4791-108F-48EB-8066-6C1D28AB7D66}" type="pres">
      <dgm:prSet presAssocID="{AD74C4AF-9E95-4A7D-9278-2F57EDBD2F6D}" presName="parentLeftMargin" presStyleLbl="node1" presStyleIdx="0" presStyleCnt="5"/>
      <dgm:spPr/>
    </dgm:pt>
    <dgm:pt modelId="{FAFAB4BA-D0F1-4A0A-AD8B-96816D9BF60A}" type="pres">
      <dgm:prSet presAssocID="{AD74C4AF-9E95-4A7D-9278-2F57EDBD2F6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05B3C99-0503-469A-93D3-8C4406ABA037}" type="pres">
      <dgm:prSet presAssocID="{AD74C4AF-9E95-4A7D-9278-2F57EDBD2F6D}" presName="negativeSpace" presStyleCnt="0"/>
      <dgm:spPr/>
    </dgm:pt>
    <dgm:pt modelId="{A76D62DD-3594-45C2-8DF1-849B114774E0}" type="pres">
      <dgm:prSet presAssocID="{AD74C4AF-9E95-4A7D-9278-2F57EDBD2F6D}" presName="childText" presStyleLbl="conFgAcc1" presStyleIdx="0" presStyleCnt="5">
        <dgm:presLayoutVars>
          <dgm:bulletEnabled val="1"/>
        </dgm:presLayoutVars>
      </dgm:prSet>
      <dgm:spPr/>
    </dgm:pt>
    <dgm:pt modelId="{3627E927-4756-4E8E-9114-01493600375E}" type="pres">
      <dgm:prSet presAssocID="{E984D063-9A1D-4ABD-879F-30CE1141559E}" presName="spaceBetweenRectangles" presStyleCnt="0"/>
      <dgm:spPr/>
    </dgm:pt>
    <dgm:pt modelId="{97D4306A-107D-4632-8C48-A1626E6F3D57}" type="pres">
      <dgm:prSet presAssocID="{F689CA4B-599E-4015-9D42-43A8EB83A7CA}" presName="parentLin" presStyleCnt="0"/>
      <dgm:spPr/>
    </dgm:pt>
    <dgm:pt modelId="{C67EB353-16C1-4C15-ADBE-32A69298E137}" type="pres">
      <dgm:prSet presAssocID="{F689CA4B-599E-4015-9D42-43A8EB83A7CA}" presName="parentLeftMargin" presStyleLbl="node1" presStyleIdx="0" presStyleCnt="5"/>
      <dgm:spPr/>
    </dgm:pt>
    <dgm:pt modelId="{F34907F4-0C73-4CA0-9022-A6DFB1B6BF52}" type="pres">
      <dgm:prSet presAssocID="{F689CA4B-599E-4015-9D42-43A8EB83A7C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12DF5B-3D53-426D-974B-EBCC9F6C84FB}" type="pres">
      <dgm:prSet presAssocID="{F689CA4B-599E-4015-9D42-43A8EB83A7CA}" presName="negativeSpace" presStyleCnt="0"/>
      <dgm:spPr/>
    </dgm:pt>
    <dgm:pt modelId="{DE9E2F10-3640-4A3E-8B5C-30C4E390E36E}" type="pres">
      <dgm:prSet presAssocID="{F689CA4B-599E-4015-9D42-43A8EB83A7CA}" presName="childText" presStyleLbl="conFgAcc1" presStyleIdx="1" presStyleCnt="5">
        <dgm:presLayoutVars>
          <dgm:bulletEnabled val="1"/>
        </dgm:presLayoutVars>
      </dgm:prSet>
      <dgm:spPr/>
    </dgm:pt>
    <dgm:pt modelId="{D7C1D035-C7A1-4249-9270-462DE514D79C}" type="pres">
      <dgm:prSet presAssocID="{364B218B-11CF-4B7F-B81E-A3811C86E332}" presName="spaceBetweenRectangles" presStyleCnt="0"/>
      <dgm:spPr/>
    </dgm:pt>
    <dgm:pt modelId="{F64DE821-53D1-488D-89E9-63D96D875008}" type="pres">
      <dgm:prSet presAssocID="{85C5DB72-A0EB-451B-B081-702A686D124B}" presName="parentLin" presStyleCnt="0"/>
      <dgm:spPr/>
    </dgm:pt>
    <dgm:pt modelId="{1344A276-6506-4745-9B13-A8AA239C549C}" type="pres">
      <dgm:prSet presAssocID="{85C5DB72-A0EB-451B-B081-702A686D124B}" presName="parentLeftMargin" presStyleLbl="node1" presStyleIdx="1" presStyleCnt="5"/>
      <dgm:spPr/>
    </dgm:pt>
    <dgm:pt modelId="{10EA80C2-A32C-473F-A764-28A03817F4A5}" type="pres">
      <dgm:prSet presAssocID="{85C5DB72-A0EB-451B-B081-702A686D12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645BB38-4110-4C32-B761-D8D3579B7C62}" type="pres">
      <dgm:prSet presAssocID="{85C5DB72-A0EB-451B-B081-702A686D124B}" presName="negativeSpace" presStyleCnt="0"/>
      <dgm:spPr/>
    </dgm:pt>
    <dgm:pt modelId="{8AC0C04B-BCF8-41B2-A168-4E909FFC454E}" type="pres">
      <dgm:prSet presAssocID="{85C5DB72-A0EB-451B-B081-702A686D124B}" presName="childText" presStyleLbl="conFgAcc1" presStyleIdx="2" presStyleCnt="5">
        <dgm:presLayoutVars>
          <dgm:bulletEnabled val="1"/>
        </dgm:presLayoutVars>
      </dgm:prSet>
      <dgm:spPr/>
    </dgm:pt>
    <dgm:pt modelId="{7065FFFF-89C5-4248-9C2D-7DF8EAB6B8A1}" type="pres">
      <dgm:prSet presAssocID="{2A2DAB01-9446-4D60-9C37-3D19F99147CA}" presName="spaceBetweenRectangles" presStyleCnt="0"/>
      <dgm:spPr/>
    </dgm:pt>
    <dgm:pt modelId="{840DD79C-C8DC-4EFD-A271-54CE006254AA}" type="pres">
      <dgm:prSet presAssocID="{0DF0B87E-BD70-4F25-93EF-F18A7F796108}" presName="parentLin" presStyleCnt="0"/>
      <dgm:spPr/>
    </dgm:pt>
    <dgm:pt modelId="{68CDAB61-7DCC-4CA0-A224-8C996D391808}" type="pres">
      <dgm:prSet presAssocID="{0DF0B87E-BD70-4F25-93EF-F18A7F796108}" presName="parentLeftMargin" presStyleLbl="node1" presStyleIdx="2" presStyleCnt="5"/>
      <dgm:spPr/>
    </dgm:pt>
    <dgm:pt modelId="{5BE11584-E7E3-4791-A972-5F25057D5A91}" type="pres">
      <dgm:prSet presAssocID="{0DF0B87E-BD70-4F25-93EF-F18A7F79610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E6AE53-4173-4026-9464-A0AD515ED064}" type="pres">
      <dgm:prSet presAssocID="{0DF0B87E-BD70-4F25-93EF-F18A7F796108}" presName="negativeSpace" presStyleCnt="0"/>
      <dgm:spPr/>
    </dgm:pt>
    <dgm:pt modelId="{38931EA3-0EA9-472E-B939-AEF69800889C}" type="pres">
      <dgm:prSet presAssocID="{0DF0B87E-BD70-4F25-93EF-F18A7F796108}" presName="childText" presStyleLbl="conFgAcc1" presStyleIdx="3" presStyleCnt="5">
        <dgm:presLayoutVars>
          <dgm:bulletEnabled val="1"/>
        </dgm:presLayoutVars>
      </dgm:prSet>
      <dgm:spPr/>
    </dgm:pt>
    <dgm:pt modelId="{24CD0BC9-F56B-465A-9905-705C724A6005}" type="pres">
      <dgm:prSet presAssocID="{7078E751-1755-4CE1-8731-32367D315B92}" presName="spaceBetweenRectangles" presStyleCnt="0"/>
      <dgm:spPr/>
    </dgm:pt>
    <dgm:pt modelId="{388EFCC0-6381-406E-82B0-1E2FCB362A06}" type="pres">
      <dgm:prSet presAssocID="{2BB9FEE3-F3E6-43DD-9C37-173D7EF003BE}" presName="parentLin" presStyleCnt="0"/>
      <dgm:spPr/>
    </dgm:pt>
    <dgm:pt modelId="{ED4F4F7C-5853-46BF-94C1-B18F2725BBC2}" type="pres">
      <dgm:prSet presAssocID="{2BB9FEE3-F3E6-43DD-9C37-173D7EF003BE}" presName="parentLeftMargin" presStyleLbl="node1" presStyleIdx="3" presStyleCnt="5"/>
      <dgm:spPr/>
    </dgm:pt>
    <dgm:pt modelId="{46F8497F-C309-44FF-90D5-F691A07B341B}" type="pres">
      <dgm:prSet presAssocID="{2BB9FEE3-F3E6-43DD-9C37-173D7EF003B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4E3EEDC-AFB4-431F-A514-461D08FF8B25}" type="pres">
      <dgm:prSet presAssocID="{2BB9FEE3-F3E6-43DD-9C37-173D7EF003BE}" presName="negativeSpace" presStyleCnt="0"/>
      <dgm:spPr/>
    </dgm:pt>
    <dgm:pt modelId="{1A636256-155C-4005-9B59-B1575F94E3B6}" type="pres">
      <dgm:prSet presAssocID="{2BB9FEE3-F3E6-43DD-9C37-173D7EF003B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71AE703-EF4D-47F4-A526-871066B058F8}" type="presOf" srcId="{2BB9FEE3-F3E6-43DD-9C37-173D7EF003BE}" destId="{46F8497F-C309-44FF-90D5-F691A07B341B}" srcOrd="1" destOrd="0" presId="urn:microsoft.com/office/officeart/2005/8/layout/list1"/>
    <dgm:cxn modelId="{A2F45F05-CB54-4F19-BFC8-1D71810B5100}" type="presOf" srcId="{85C5DB72-A0EB-451B-B081-702A686D124B}" destId="{10EA80C2-A32C-473F-A764-28A03817F4A5}" srcOrd="1" destOrd="0" presId="urn:microsoft.com/office/officeart/2005/8/layout/list1"/>
    <dgm:cxn modelId="{045F481A-E2CB-4383-ABE6-288BE92553D5}" srcId="{B7427711-C1B9-43F2-9EAB-EFEFACC1D5F6}" destId="{85C5DB72-A0EB-451B-B081-702A686D124B}" srcOrd="2" destOrd="0" parTransId="{54DCE2CF-A03B-4915-8741-66E300750D2F}" sibTransId="{2A2DAB01-9446-4D60-9C37-3D19F99147CA}"/>
    <dgm:cxn modelId="{CF9A4723-5C92-4C27-9832-518DF167C733}" srcId="{B7427711-C1B9-43F2-9EAB-EFEFACC1D5F6}" destId="{0DF0B87E-BD70-4F25-93EF-F18A7F796108}" srcOrd="3" destOrd="0" parTransId="{6C26517A-48DA-4587-AD6F-6C7B0F16D366}" sibTransId="{7078E751-1755-4CE1-8731-32367D315B92}"/>
    <dgm:cxn modelId="{DCB1043D-DBC7-4FF0-8214-F711933D5D6E}" srcId="{B7427711-C1B9-43F2-9EAB-EFEFACC1D5F6}" destId="{2BB9FEE3-F3E6-43DD-9C37-173D7EF003BE}" srcOrd="4" destOrd="0" parTransId="{1A1C1942-8762-4FEB-9738-5564F79B8B6F}" sibTransId="{BFC34B38-CC71-4B44-A6DB-EF689070437B}"/>
    <dgm:cxn modelId="{562C4E46-DA92-4766-A743-65E90981F274}" srcId="{B7427711-C1B9-43F2-9EAB-EFEFACC1D5F6}" destId="{AD74C4AF-9E95-4A7D-9278-2F57EDBD2F6D}" srcOrd="0" destOrd="0" parTransId="{24A66873-AE12-468C-9FE2-4BA531834C81}" sibTransId="{E984D063-9A1D-4ABD-879F-30CE1141559E}"/>
    <dgm:cxn modelId="{DCEE2D6D-31A9-422C-9EA0-F147B752035B}" type="presOf" srcId="{2BB9FEE3-F3E6-43DD-9C37-173D7EF003BE}" destId="{ED4F4F7C-5853-46BF-94C1-B18F2725BBC2}" srcOrd="0" destOrd="0" presId="urn:microsoft.com/office/officeart/2005/8/layout/list1"/>
    <dgm:cxn modelId="{C2BE8E71-6F9E-4E33-9ADB-4516A9B7BA25}" type="presOf" srcId="{F689CA4B-599E-4015-9D42-43A8EB83A7CA}" destId="{F34907F4-0C73-4CA0-9022-A6DFB1B6BF52}" srcOrd="1" destOrd="0" presId="urn:microsoft.com/office/officeart/2005/8/layout/list1"/>
    <dgm:cxn modelId="{2DA3E651-0467-4AAC-BE0B-6A2772D783B2}" type="presOf" srcId="{0DF0B87E-BD70-4F25-93EF-F18A7F796108}" destId="{5BE11584-E7E3-4791-A972-5F25057D5A91}" srcOrd="1" destOrd="0" presId="urn:microsoft.com/office/officeart/2005/8/layout/list1"/>
    <dgm:cxn modelId="{9FF5655A-CD73-43A0-9BCA-526B069AB100}" type="presOf" srcId="{AD74C4AF-9E95-4A7D-9278-2F57EDBD2F6D}" destId="{6A2B4791-108F-48EB-8066-6C1D28AB7D66}" srcOrd="0" destOrd="0" presId="urn:microsoft.com/office/officeart/2005/8/layout/list1"/>
    <dgm:cxn modelId="{AFE113AA-8A7F-4534-A05D-774E3362E1C5}" type="presOf" srcId="{85C5DB72-A0EB-451B-B081-702A686D124B}" destId="{1344A276-6506-4745-9B13-A8AA239C549C}" srcOrd="0" destOrd="0" presId="urn:microsoft.com/office/officeart/2005/8/layout/list1"/>
    <dgm:cxn modelId="{1F96E8BE-3F0F-409F-B045-A04194539D0D}" type="presOf" srcId="{AD74C4AF-9E95-4A7D-9278-2F57EDBD2F6D}" destId="{FAFAB4BA-D0F1-4A0A-AD8B-96816D9BF60A}" srcOrd="1" destOrd="0" presId="urn:microsoft.com/office/officeart/2005/8/layout/list1"/>
    <dgm:cxn modelId="{88937FD9-6564-4810-B3FA-D4B21C6EEBBC}" srcId="{B7427711-C1B9-43F2-9EAB-EFEFACC1D5F6}" destId="{F689CA4B-599E-4015-9D42-43A8EB83A7CA}" srcOrd="1" destOrd="0" parTransId="{58E21886-B771-4B93-A155-1EB798A487A1}" sibTransId="{364B218B-11CF-4B7F-B81E-A3811C86E332}"/>
    <dgm:cxn modelId="{1D529EF2-0FC2-4EE3-B448-5D47E375E96F}" type="presOf" srcId="{F689CA4B-599E-4015-9D42-43A8EB83A7CA}" destId="{C67EB353-16C1-4C15-ADBE-32A69298E137}" srcOrd="0" destOrd="0" presId="urn:microsoft.com/office/officeart/2005/8/layout/list1"/>
    <dgm:cxn modelId="{324822F3-AC49-4CDC-84FC-18D4EC42EBB4}" type="presOf" srcId="{B7427711-C1B9-43F2-9EAB-EFEFACC1D5F6}" destId="{4BBB399A-DE6D-40B0-8503-C51EDA61C35C}" srcOrd="0" destOrd="0" presId="urn:microsoft.com/office/officeart/2005/8/layout/list1"/>
    <dgm:cxn modelId="{A6299DFD-E607-4B9E-980C-B477D9FD6C80}" type="presOf" srcId="{0DF0B87E-BD70-4F25-93EF-F18A7F796108}" destId="{68CDAB61-7DCC-4CA0-A224-8C996D391808}" srcOrd="0" destOrd="0" presId="urn:microsoft.com/office/officeart/2005/8/layout/list1"/>
    <dgm:cxn modelId="{193D4778-78F6-4259-9AAD-19DA49E835F8}" type="presParOf" srcId="{4BBB399A-DE6D-40B0-8503-C51EDA61C35C}" destId="{AEC5DEE7-4611-4FA4-9D46-433E9E10A6F3}" srcOrd="0" destOrd="0" presId="urn:microsoft.com/office/officeart/2005/8/layout/list1"/>
    <dgm:cxn modelId="{44E8A780-CAC0-4FAC-8D94-CA975BCBA742}" type="presParOf" srcId="{AEC5DEE7-4611-4FA4-9D46-433E9E10A6F3}" destId="{6A2B4791-108F-48EB-8066-6C1D28AB7D66}" srcOrd="0" destOrd="0" presId="urn:microsoft.com/office/officeart/2005/8/layout/list1"/>
    <dgm:cxn modelId="{FF138C9D-CCBE-4B6B-B50F-10C681D69C61}" type="presParOf" srcId="{AEC5DEE7-4611-4FA4-9D46-433E9E10A6F3}" destId="{FAFAB4BA-D0F1-4A0A-AD8B-96816D9BF60A}" srcOrd="1" destOrd="0" presId="urn:microsoft.com/office/officeart/2005/8/layout/list1"/>
    <dgm:cxn modelId="{96DB5096-BFA6-4CB2-9C87-B0EF6040DBA4}" type="presParOf" srcId="{4BBB399A-DE6D-40B0-8503-C51EDA61C35C}" destId="{905B3C99-0503-469A-93D3-8C4406ABA037}" srcOrd="1" destOrd="0" presId="urn:microsoft.com/office/officeart/2005/8/layout/list1"/>
    <dgm:cxn modelId="{462D11A6-9974-492D-A926-003C23B37FA2}" type="presParOf" srcId="{4BBB399A-DE6D-40B0-8503-C51EDA61C35C}" destId="{A76D62DD-3594-45C2-8DF1-849B114774E0}" srcOrd="2" destOrd="0" presId="urn:microsoft.com/office/officeart/2005/8/layout/list1"/>
    <dgm:cxn modelId="{E4BEE39D-DD1A-4696-9EF3-C71AE7899F11}" type="presParOf" srcId="{4BBB399A-DE6D-40B0-8503-C51EDA61C35C}" destId="{3627E927-4756-4E8E-9114-01493600375E}" srcOrd="3" destOrd="0" presId="urn:microsoft.com/office/officeart/2005/8/layout/list1"/>
    <dgm:cxn modelId="{BF48B83C-8BCC-4838-918B-83D81A3CDFA8}" type="presParOf" srcId="{4BBB399A-DE6D-40B0-8503-C51EDA61C35C}" destId="{97D4306A-107D-4632-8C48-A1626E6F3D57}" srcOrd="4" destOrd="0" presId="urn:microsoft.com/office/officeart/2005/8/layout/list1"/>
    <dgm:cxn modelId="{A2DA829A-129E-4740-88DF-AEBE9CFFD861}" type="presParOf" srcId="{97D4306A-107D-4632-8C48-A1626E6F3D57}" destId="{C67EB353-16C1-4C15-ADBE-32A69298E137}" srcOrd="0" destOrd="0" presId="urn:microsoft.com/office/officeart/2005/8/layout/list1"/>
    <dgm:cxn modelId="{39B6B368-5D95-46E6-8C75-C0ED5A75B49B}" type="presParOf" srcId="{97D4306A-107D-4632-8C48-A1626E6F3D57}" destId="{F34907F4-0C73-4CA0-9022-A6DFB1B6BF52}" srcOrd="1" destOrd="0" presId="urn:microsoft.com/office/officeart/2005/8/layout/list1"/>
    <dgm:cxn modelId="{C44B433B-AEBB-470E-9D4B-430B52FBC2C2}" type="presParOf" srcId="{4BBB399A-DE6D-40B0-8503-C51EDA61C35C}" destId="{E512DF5B-3D53-426D-974B-EBCC9F6C84FB}" srcOrd="5" destOrd="0" presId="urn:microsoft.com/office/officeart/2005/8/layout/list1"/>
    <dgm:cxn modelId="{C0FB93A2-4D38-48A3-9FD5-CFEBCB9253C9}" type="presParOf" srcId="{4BBB399A-DE6D-40B0-8503-C51EDA61C35C}" destId="{DE9E2F10-3640-4A3E-8B5C-30C4E390E36E}" srcOrd="6" destOrd="0" presId="urn:microsoft.com/office/officeart/2005/8/layout/list1"/>
    <dgm:cxn modelId="{8B5B9695-1281-4BB5-BA39-85479D90A68A}" type="presParOf" srcId="{4BBB399A-DE6D-40B0-8503-C51EDA61C35C}" destId="{D7C1D035-C7A1-4249-9270-462DE514D79C}" srcOrd="7" destOrd="0" presId="urn:microsoft.com/office/officeart/2005/8/layout/list1"/>
    <dgm:cxn modelId="{8FDC962F-4998-4371-8A74-3CA596536BB2}" type="presParOf" srcId="{4BBB399A-DE6D-40B0-8503-C51EDA61C35C}" destId="{F64DE821-53D1-488D-89E9-63D96D875008}" srcOrd="8" destOrd="0" presId="urn:microsoft.com/office/officeart/2005/8/layout/list1"/>
    <dgm:cxn modelId="{588557A1-0A0D-4220-ADEA-40990CF1E9C7}" type="presParOf" srcId="{F64DE821-53D1-488D-89E9-63D96D875008}" destId="{1344A276-6506-4745-9B13-A8AA239C549C}" srcOrd="0" destOrd="0" presId="urn:microsoft.com/office/officeart/2005/8/layout/list1"/>
    <dgm:cxn modelId="{5747211D-3C6C-442F-B2CF-A6641E855A29}" type="presParOf" srcId="{F64DE821-53D1-488D-89E9-63D96D875008}" destId="{10EA80C2-A32C-473F-A764-28A03817F4A5}" srcOrd="1" destOrd="0" presId="urn:microsoft.com/office/officeart/2005/8/layout/list1"/>
    <dgm:cxn modelId="{0C87FF06-CCDF-47AF-805A-27367E095B6B}" type="presParOf" srcId="{4BBB399A-DE6D-40B0-8503-C51EDA61C35C}" destId="{A645BB38-4110-4C32-B761-D8D3579B7C62}" srcOrd="9" destOrd="0" presId="urn:microsoft.com/office/officeart/2005/8/layout/list1"/>
    <dgm:cxn modelId="{7421331C-22F5-4563-9867-63307476487E}" type="presParOf" srcId="{4BBB399A-DE6D-40B0-8503-C51EDA61C35C}" destId="{8AC0C04B-BCF8-41B2-A168-4E909FFC454E}" srcOrd="10" destOrd="0" presId="urn:microsoft.com/office/officeart/2005/8/layout/list1"/>
    <dgm:cxn modelId="{A969B686-EDC9-4AB9-8C16-467DABF50B33}" type="presParOf" srcId="{4BBB399A-DE6D-40B0-8503-C51EDA61C35C}" destId="{7065FFFF-89C5-4248-9C2D-7DF8EAB6B8A1}" srcOrd="11" destOrd="0" presId="urn:microsoft.com/office/officeart/2005/8/layout/list1"/>
    <dgm:cxn modelId="{6BD4D8A6-CA9F-4BD4-8A92-B9DF1DCD5426}" type="presParOf" srcId="{4BBB399A-DE6D-40B0-8503-C51EDA61C35C}" destId="{840DD79C-C8DC-4EFD-A271-54CE006254AA}" srcOrd="12" destOrd="0" presId="urn:microsoft.com/office/officeart/2005/8/layout/list1"/>
    <dgm:cxn modelId="{E80AA8CA-04A3-4963-9886-69A87E328927}" type="presParOf" srcId="{840DD79C-C8DC-4EFD-A271-54CE006254AA}" destId="{68CDAB61-7DCC-4CA0-A224-8C996D391808}" srcOrd="0" destOrd="0" presId="urn:microsoft.com/office/officeart/2005/8/layout/list1"/>
    <dgm:cxn modelId="{9025B04A-CAC5-446F-AA07-B428A722C51B}" type="presParOf" srcId="{840DD79C-C8DC-4EFD-A271-54CE006254AA}" destId="{5BE11584-E7E3-4791-A972-5F25057D5A91}" srcOrd="1" destOrd="0" presId="urn:microsoft.com/office/officeart/2005/8/layout/list1"/>
    <dgm:cxn modelId="{D4A80D50-AC50-4178-B3E7-01620758D75E}" type="presParOf" srcId="{4BBB399A-DE6D-40B0-8503-C51EDA61C35C}" destId="{4BE6AE53-4173-4026-9464-A0AD515ED064}" srcOrd="13" destOrd="0" presId="urn:microsoft.com/office/officeart/2005/8/layout/list1"/>
    <dgm:cxn modelId="{7175DD1C-DF18-4F98-A46C-D6569E07107C}" type="presParOf" srcId="{4BBB399A-DE6D-40B0-8503-C51EDA61C35C}" destId="{38931EA3-0EA9-472E-B939-AEF69800889C}" srcOrd="14" destOrd="0" presId="urn:microsoft.com/office/officeart/2005/8/layout/list1"/>
    <dgm:cxn modelId="{91BF4198-E778-48E0-B9E3-F6593172E2A7}" type="presParOf" srcId="{4BBB399A-DE6D-40B0-8503-C51EDA61C35C}" destId="{24CD0BC9-F56B-465A-9905-705C724A6005}" srcOrd="15" destOrd="0" presId="urn:microsoft.com/office/officeart/2005/8/layout/list1"/>
    <dgm:cxn modelId="{53637859-4F7D-4AAC-9D0A-A8C80239C87B}" type="presParOf" srcId="{4BBB399A-DE6D-40B0-8503-C51EDA61C35C}" destId="{388EFCC0-6381-406E-82B0-1E2FCB362A06}" srcOrd="16" destOrd="0" presId="urn:microsoft.com/office/officeart/2005/8/layout/list1"/>
    <dgm:cxn modelId="{78E21158-7CC2-4EF6-9C1E-A7F0E2484010}" type="presParOf" srcId="{388EFCC0-6381-406E-82B0-1E2FCB362A06}" destId="{ED4F4F7C-5853-46BF-94C1-B18F2725BBC2}" srcOrd="0" destOrd="0" presId="urn:microsoft.com/office/officeart/2005/8/layout/list1"/>
    <dgm:cxn modelId="{A27C0593-35EB-4881-B799-62D9BE275A79}" type="presParOf" srcId="{388EFCC0-6381-406E-82B0-1E2FCB362A06}" destId="{46F8497F-C309-44FF-90D5-F691A07B341B}" srcOrd="1" destOrd="0" presId="urn:microsoft.com/office/officeart/2005/8/layout/list1"/>
    <dgm:cxn modelId="{6FD95D2B-828F-4AED-87F1-4CE027108B0B}" type="presParOf" srcId="{4BBB399A-DE6D-40B0-8503-C51EDA61C35C}" destId="{A4E3EEDC-AFB4-431F-A514-461D08FF8B25}" srcOrd="17" destOrd="0" presId="urn:microsoft.com/office/officeart/2005/8/layout/list1"/>
    <dgm:cxn modelId="{3CB6D72C-C77D-4ED3-99A4-13B59F3D0482}" type="presParOf" srcId="{4BBB399A-DE6D-40B0-8503-C51EDA61C35C}" destId="{1A636256-155C-4005-9B59-B1575F94E3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A8B54B-01FE-4CC1-9B80-51880F0C630D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890F69-D84E-4818-A051-38670BA24D1E}">
      <dgm:prSet/>
      <dgm:spPr/>
      <dgm:t>
        <a:bodyPr/>
        <a:lstStyle/>
        <a:p>
          <a:r>
            <a:rPr lang="sr-Latn-RS"/>
            <a:t>Šta je ekonomičnost?</a:t>
          </a:r>
          <a:endParaRPr lang="en-US"/>
        </a:p>
      </dgm:t>
    </dgm:pt>
    <dgm:pt modelId="{DDD28C61-39BF-451B-ABE5-59B7290AA8D4}" type="parTrans" cxnId="{B65F840C-B6A3-41F2-8F3D-CDCE86A7EE84}">
      <dgm:prSet/>
      <dgm:spPr/>
      <dgm:t>
        <a:bodyPr/>
        <a:lstStyle/>
        <a:p>
          <a:endParaRPr lang="en-US"/>
        </a:p>
      </dgm:t>
    </dgm:pt>
    <dgm:pt modelId="{29DF7F23-B91D-48B8-95AE-CA368B912354}" type="sibTrans" cxnId="{B65F840C-B6A3-41F2-8F3D-CDCE86A7EE84}">
      <dgm:prSet/>
      <dgm:spPr/>
      <dgm:t>
        <a:bodyPr/>
        <a:lstStyle/>
        <a:p>
          <a:endParaRPr lang="en-US"/>
        </a:p>
      </dgm:t>
    </dgm:pt>
    <dgm:pt modelId="{8E866C49-DDDC-4C16-A98D-1F7F31F1A638}">
      <dgm:prSet/>
      <dgm:spPr/>
      <dgm:t>
        <a:bodyPr/>
        <a:lstStyle/>
        <a:p>
          <a:r>
            <a:rPr lang="sr-Latn-RS"/>
            <a:t>Značaj E, objasniti.</a:t>
          </a:r>
          <a:endParaRPr lang="en-US"/>
        </a:p>
      </dgm:t>
    </dgm:pt>
    <dgm:pt modelId="{E1E39B47-C3F0-4F45-8F31-CFA8D2F013C1}" type="parTrans" cxnId="{6E1963CF-36C6-4EA0-AF5B-AABCF903ED47}">
      <dgm:prSet/>
      <dgm:spPr/>
      <dgm:t>
        <a:bodyPr/>
        <a:lstStyle/>
        <a:p>
          <a:endParaRPr lang="en-US"/>
        </a:p>
      </dgm:t>
    </dgm:pt>
    <dgm:pt modelId="{DD091E52-7A41-437E-A6D8-D1AC582D4F79}" type="sibTrans" cxnId="{6E1963CF-36C6-4EA0-AF5B-AABCF903ED47}">
      <dgm:prSet/>
      <dgm:spPr/>
      <dgm:t>
        <a:bodyPr/>
        <a:lstStyle/>
        <a:p>
          <a:endParaRPr lang="en-US"/>
        </a:p>
      </dgm:t>
    </dgm:pt>
    <dgm:pt modelId="{CAC1BD8B-10B9-44C8-82AF-C3BFE3082CD0}">
      <dgm:prSet/>
      <dgm:spPr/>
      <dgm:t>
        <a:bodyPr/>
        <a:lstStyle/>
        <a:p>
          <a:r>
            <a:rPr lang="sr-Latn-RS"/>
            <a:t>Faktori koji utiču na E?</a:t>
          </a:r>
          <a:endParaRPr lang="en-US"/>
        </a:p>
      </dgm:t>
    </dgm:pt>
    <dgm:pt modelId="{5AC9C8B8-FA31-412B-9AE4-308EE0BDEF4F}" type="parTrans" cxnId="{E72159BB-11F3-4235-9A03-A3D9EA32BDE4}">
      <dgm:prSet/>
      <dgm:spPr/>
      <dgm:t>
        <a:bodyPr/>
        <a:lstStyle/>
        <a:p>
          <a:endParaRPr lang="en-US"/>
        </a:p>
      </dgm:t>
    </dgm:pt>
    <dgm:pt modelId="{010E3807-C46B-47F2-B19B-AE94C37DBFDA}" type="sibTrans" cxnId="{E72159BB-11F3-4235-9A03-A3D9EA32BDE4}">
      <dgm:prSet/>
      <dgm:spPr/>
      <dgm:t>
        <a:bodyPr/>
        <a:lstStyle/>
        <a:p>
          <a:endParaRPr lang="en-US"/>
        </a:p>
      </dgm:t>
    </dgm:pt>
    <dgm:pt modelId="{1C0FDBAA-C262-43AF-8A85-B1FED9155D82}">
      <dgm:prSet/>
      <dgm:spPr/>
      <dgm:t>
        <a:bodyPr/>
        <a:lstStyle/>
        <a:p>
          <a:r>
            <a:rPr lang="sr-Latn-RS"/>
            <a:t>Izražavajje E?</a:t>
          </a:r>
          <a:endParaRPr lang="en-US"/>
        </a:p>
      </dgm:t>
    </dgm:pt>
    <dgm:pt modelId="{31836D47-5093-4D39-AFFF-AB5D1D0B62C5}" type="parTrans" cxnId="{780C45C2-D37C-436E-A57F-500660CB7444}">
      <dgm:prSet/>
      <dgm:spPr/>
      <dgm:t>
        <a:bodyPr/>
        <a:lstStyle/>
        <a:p>
          <a:endParaRPr lang="en-US"/>
        </a:p>
      </dgm:t>
    </dgm:pt>
    <dgm:pt modelId="{0566ED10-F6DA-4982-8CFE-C2E3D7F8CE96}" type="sibTrans" cxnId="{780C45C2-D37C-436E-A57F-500660CB7444}">
      <dgm:prSet/>
      <dgm:spPr/>
      <dgm:t>
        <a:bodyPr/>
        <a:lstStyle/>
        <a:p>
          <a:endParaRPr lang="en-US"/>
        </a:p>
      </dgm:t>
    </dgm:pt>
    <dgm:pt modelId="{C3947338-12FB-425A-AE7B-75584F381C15}">
      <dgm:prSet/>
      <dgm:spPr/>
      <dgm:t>
        <a:bodyPr/>
        <a:lstStyle/>
        <a:p>
          <a:r>
            <a:rPr lang="sr-Latn-RS"/>
            <a:t>Obrazac E?</a:t>
          </a:r>
          <a:endParaRPr lang="en-US"/>
        </a:p>
      </dgm:t>
    </dgm:pt>
    <dgm:pt modelId="{D2AFB52D-D008-4B88-99F5-BCB6E4DB805F}" type="parTrans" cxnId="{9A328B40-1125-46C1-B8EB-D88C21EAF451}">
      <dgm:prSet/>
      <dgm:spPr/>
      <dgm:t>
        <a:bodyPr/>
        <a:lstStyle/>
        <a:p>
          <a:endParaRPr lang="en-US"/>
        </a:p>
      </dgm:t>
    </dgm:pt>
    <dgm:pt modelId="{DBC70403-2388-4110-93E6-847BD6936365}" type="sibTrans" cxnId="{9A328B40-1125-46C1-B8EB-D88C21EAF451}">
      <dgm:prSet/>
      <dgm:spPr/>
      <dgm:t>
        <a:bodyPr/>
        <a:lstStyle/>
        <a:p>
          <a:endParaRPr lang="en-US"/>
        </a:p>
      </dgm:t>
    </dgm:pt>
    <dgm:pt modelId="{1B425F5B-B32E-4401-9E5C-83268EF6E9DA}">
      <dgm:prSet/>
      <dgm:spPr/>
      <dgm:t>
        <a:bodyPr/>
        <a:lstStyle/>
        <a:p>
          <a:r>
            <a:rPr lang="sr-Latn-RS"/>
            <a:t>Šta pokazuje E?</a:t>
          </a:r>
          <a:endParaRPr lang="en-US"/>
        </a:p>
      </dgm:t>
    </dgm:pt>
    <dgm:pt modelId="{B15BA88C-F547-46DF-978B-2B22D074F5B6}" type="parTrans" cxnId="{63692A09-139C-43EB-9A29-CD7DD97CB386}">
      <dgm:prSet/>
      <dgm:spPr/>
      <dgm:t>
        <a:bodyPr/>
        <a:lstStyle/>
        <a:p>
          <a:endParaRPr lang="en-US"/>
        </a:p>
      </dgm:t>
    </dgm:pt>
    <dgm:pt modelId="{EEA3D16A-5680-469B-BFEC-87C06C9AC587}" type="sibTrans" cxnId="{63692A09-139C-43EB-9A29-CD7DD97CB386}">
      <dgm:prSet/>
      <dgm:spPr/>
      <dgm:t>
        <a:bodyPr/>
        <a:lstStyle/>
        <a:p>
          <a:endParaRPr lang="en-US"/>
        </a:p>
      </dgm:t>
    </dgm:pt>
    <dgm:pt modelId="{DBBFC205-010D-4499-9C4F-B05C1362076B}">
      <dgm:prSet/>
      <dgm:spPr/>
      <dgm:t>
        <a:bodyPr/>
        <a:lstStyle/>
        <a:p>
          <a:r>
            <a:rPr lang="sr-Latn-RS"/>
            <a:t>Faktori koji utiču na povećanje E?</a:t>
          </a:r>
          <a:endParaRPr lang="en-US"/>
        </a:p>
      </dgm:t>
    </dgm:pt>
    <dgm:pt modelId="{F3AE73E2-8915-479F-9CDC-FB6EEE308463}" type="parTrans" cxnId="{78FD67FF-1F99-4473-8813-C435820D26BE}">
      <dgm:prSet/>
      <dgm:spPr/>
      <dgm:t>
        <a:bodyPr/>
        <a:lstStyle/>
        <a:p>
          <a:endParaRPr lang="en-US"/>
        </a:p>
      </dgm:t>
    </dgm:pt>
    <dgm:pt modelId="{3F8E2F27-8123-458B-AF7C-CA5799F4EAFB}" type="sibTrans" cxnId="{78FD67FF-1F99-4473-8813-C435820D26BE}">
      <dgm:prSet/>
      <dgm:spPr/>
      <dgm:t>
        <a:bodyPr/>
        <a:lstStyle/>
        <a:p>
          <a:endParaRPr lang="en-US"/>
        </a:p>
      </dgm:t>
    </dgm:pt>
    <dgm:pt modelId="{619CD28B-2655-47B9-A206-772A8DE7BDFC}">
      <dgm:prSet/>
      <dgm:spPr/>
      <dgm:t>
        <a:bodyPr/>
        <a:lstStyle/>
        <a:p>
          <a:r>
            <a:rPr lang="sr-Latn-RS"/>
            <a:t>Prirodni faktori objasniti.</a:t>
          </a:r>
          <a:endParaRPr lang="en-US"/>
        </a:p>
      </dgm:t>
    </dgm:pt>
    <dgm:pt modelId="{9CB71A1B-C2D0-4350-B0D8-D44F0772CAC5}" type="parTrans" cxnId="{0A02BC5E-DCEB-4090-9AE3-9F6FBE9366FE}">
      <dgm:prSet/>
      <dgm:spPr/>
      <dgm:t>
        <a:bodyPr/>
        <a:lstStyle/>
        <a:p>
          <a:endParaRPr lang="en-US"/>
        </a:p>
      </dgm:t>
    </dgm:pt>
    <dgm:pt modelId="{D5D89A2A-9BD8-48FF-BE16-BCD02D762BBB}" type="sibTrans" cxnId="{0A02BC5E-DCEB-4090-9AE3-9F6FBE9366FE}">
      <dgm:prSet/>
      <dgm:spPr/>
      <dgm:t>
        <a:bodyPr/>
        <a:lstStyle/>
        <a:p>
          <a:endParaRPr lang="en-US"/>
        </a:p>
      </dgm:t>
    </dgm:pt>
    <dgm:pt modelId="{9637B885-2A52-43F4-82BF-D68AB0B37EF6}">
      <dgm:prSet/>
      <dgm:spPr/>
      <dgm:t>
        <a:bodyPr/>
        <a:lstStyle/>
        <a:p>
          <a:r>
            <a:rPr lang="sr-Latn-RS"/>
            <a:t>Društveni faktori objasniti.</a:t>
          </a:r>
          <a:endParaRPr lang="en-US"/>
        </a:p>
      </dgm:t>
    </dgm:pt>
    <dgm:pt modelId="{945ED1E5-C706-44DD-AEB7-143F4E3B0AA8}" type="parTrans" cxnId="{AA112D95-DE3F-4062-81F9-1D47FB104503}">
      <dgm:prSet/>
      <dgm:spPr/>
      <dgm:t>
        <a:bodyPr/>
        <a:lstStyle/>
        <a:p>
          <a:endParaRPr lang="en-US"/>
        </a:p>
      </dgm:t>
    </dgm:pt>
    <dgm:pt modelId="{713EF452-E7AC-4CEC-B140-201E84AB18DB}" type="sibTrans" cxnId="{AA112D95-DE3F-4062-81F9-1D47FB104503}">
      <dgm:prSet/>
      <dgm:spPr/>
      <dgm:t>
        <a:bodyPr/>
        <a:lstStyle/>
        <a:p>
          <a:endParaRPr lang="en-US"/>
        </a:p>
      </dgm:t>
    </dgm:pt>
    <dgm:pt modelId="{AF0FD610-AA04-4E51-9E7E-2E4641E1C451}">
      <dgm:prSet/>
      <dgm:spPr/>
      <dgm:t>
        <a:bodyPr/>
        <a:lstStyle/>
        <a:p>
          <a:r>
            <a:rPr lang="sr-Latn-RS"/>
            <a:t>Tehničko tehnološki objasniti.</a:t>
          </a:r>
          <a:endParaRPr lang="en-US"/>
        </a:p>
      </dgm:t>
    </dgm:pt>
    <dgm:pt modelId="{953F8CC5-7A78-4193-8314-1D76A94E3081}" type="parTrans" cxnId="{DBA2B3CC-BBE3-4217-8EA1-46F407B1B4A6}">
      <dgm:prSet/>
      <dgm:spPr/>
      <dgm:t>
        <a:bodyPr/>
        <a:lstStyle/>
        <a:p>
          <a:endParaRPr lang="en-US"/>
        </a:p>
      </dgm:t>
    </dgm:pt>
    <dgm:pt modelId="{DFB1763C-4A24-4FED-8E59-C2D65D019C7F}" type="sibTrans" cxnId="{DBA2B3CC-BBE3-4217-8EA1-46F407B1B4A6}">
      <dgm:prSet/>
      <dgm:spPr/>
      <dgm:t>
        <a:bodyPr/>
        <a:lstStyle/>
        <a:p>
          <a:endParaRPr lang="en-US"/>
        </a:p>
      </dgm:t>
    </dgm:pt>
    <dgm:pt modelId="{D92891A4-A635-46FF-A733-939921F40E9D}">
      <dgm:prSet/>
      <dgm:spPr/>
      <dgm:t>
        <a:bodyPr/>
        <a:lstStyle/>
        <a:p>
          <a:r>
            <a:rPr lang="sr-Latn-RS"/>
            <a:t>Organizacioni faktori uticaja na E?</a:t>
          </a:r>
          <a:endParaRPr lang="en-US"/>
        </a:p>
      </dgm:t>
    </dgm:pt>
    <dgm:pt modelId="{C5B74602-A896-45BF-9384-C8249A6B029F}" type="parTrans" cxnId="{1D0840A5-CE5F-48A3-A8FD-B301A88596A8}">
      <dgm:prSet/>
      <dgm:spPr/>
      <dgm:t>
        <a:bodyPr/>
        <a:lstStyle/>
        <a:p>
          <a:endParaRPr lang="en-US"/>
        </a:p>
      </dgm:t>
    </dgm:pt>
    <dgm:pt modelId="{B56DD9D0-1B0D-418B-A530-43DD628A8FB7}" type="sibTrans" cxnId="{1D0840A5-CE5F-48A3-A8FD-B301A88596A8}">
      <dgm:prSet/>
      <dgm:spPr/>
      <dgm:t>
        <a:bodyPr/>
        <a:lstStyle/>
        <a:p>
          <a:endParaRPr lang="en-US"/>
        </a:p>
      </dgm:t>
    </dgm:pt>
    <dgm:pt modelId="{5EDA36B0-08B5-444F-ABED-F25D75BDAD8E}">
      <dgm:prSet/>
      <dgm:spPr/>
      <dgm:t>
        <a:bodyPr/>
        <a:lstStyle/>
        <a:p>
          <a:r>
            <a:rPr lang="sr-Latn-RS"/>
            <a:t>Od čega zavisi ekonomsko trošenje?</a:t>
          </a:r>
          <a:endParaRPr lang="en-US"/>
        </a:p>
      </dgm:t>
    </dgm:pt>
    <dgm:pt modelId="{38B266FD-089E-4FDE-AAC8-FDA175D18F0C}" type="parTrans" cxnId="{B426F3E6-E051-4C7D-8573-6905197A28B7}">
      <dgm:prSet/>
      <dgm:spPr/>
      <dgm:t>
        <a:bodyPr/>
        <a:lstStyle/>
        <a:p>
          <a:endParaRPr lang="en-US"/>
        </a:p>
      </dgm:t>
    </dgm:pt>
    <dgm:pt modelId="{88021EBD-49C8-4339-A859-93D729828726}" type="sibTrans" cxnId="{B426F3E6-E051-4C7D-8573-6905197A28B7}">
      <dgm:prSet/>
      <dgm:spPr/>
      <dgm:t>
        <a:bodyPr/>
        <a:lstStyle/>
        <a:p>
          <a:endParaRPr lang="en-US"/>
        </a:p>
      </dgm:t>
    </dgm:pt>
    <dgm:pt modelId="{DCBA4132-3CD4-4D63-A4B5-28B0702EE172}" type="pres">
      <dgm:prSet presAssocID="{31A8B54B-01FE-4CC1-9B80-51880F0C630D}" presName="vert0" presStyleCnt="0">
        <dgm:presLayoutVars>
          <dgm:dir/>
          <dgm:animOne val="branch"/>
          <dgm:animLvl val="lvl"/>
        </dgm:presLayoutVars>
      </dgm:prSet>
      <dgm:spPr/>
    </dgm:pt>
    <dgm:pt modelId="{F546CC79-C272-4504-A1FB-0E0D74EF8D1A}" type="pres">
      <dgm:prSet presAssocID="{06890F69-D84E-4818-A051-38670BA24D1E}" presName="thickLine" presStyleLbl="alignNode1" presStyleIdx="0" presStyleCnt="12"/>
      <dgm:spPr/>
    </dgm:pt>
    <dgm:pt modelId="{3501413A-40E5-49ED-89F6-1FA46742E639}" type="pres">
      <dgm:prSet presAssocID="{06890F69-D84E-4818-A051-38670BA24D1E}" presName="horz1" presStyleCnt="0"/>
      <dgm:spPr/>
    </dgm:pt>
    <dgm:pt modelId="{E21256FF-5014-4D8A-8267-22C8F1B2B108}" type="pres">
      <dgm:prSet presAssocID="{06890F69-D84E-4818-A051-38670BA24D1E}" presName="tx1" presStyleLbl="revTx" presStyleIdx="0" presStyleCnt="12"/>
      <dgm:spPr/>
    </dgm:pt>
    <dgm:pt modelId="{FC92BBF1-942B-420B-B680-AA06F83D9681}" type="pres">
      <dgm:prSet presAssocID="{06890F69-D84E-4818-A051-38670BA24D1E}" presName="vert1" presStyleCnt="0"/>
      <dgm:spPr/>
    </dgm:pt>
    <dgm:pt modelId="{3F1CD012-7B3F-47A3-A9EE-4E1C814E4DA6}" type="pres">
      <dgm:prSet presAssocID="{8E866C49-DDDC-4C16-A98D-1F7F31F1A638}" presName="thickLine" presStyleLbl="alignNode1" presStyleIdx="1" presStyleCnt="12"/>
      <dgm:spPr/>
    </dgm:pt>
    <dgm:pt modelId="{F86060FF-2BB3-40B0-9E15-94EC06E3514E}" type="pres">
      <dgm:prSet presAssocID="{8E866C49-DDDC-4C16-A98D-1F7F31F1A638}" presName="horz1" presStyleCnt="0"/>
      <dgm:spPr/>
    </dgm:pt>
    <dgm:pt modelId="{C64F2342-BF52-4A5D-AF27-40632CCCD58F}" type="pres">
      <dgm:prSet presAssocID="{8E866C49-DDDC-4C16-A98D-1F7F31F1A638}" presName="tx1" presStyleLbl="revTx" presStyleIdx="1" presStyleCnt="12"/>
      <dgm:spPr/>
    </dgm:pt>
    <dgm:pt modelId="{8A152897-35C9-4348-A27D-4F55573F92E4}" type="pres">
      <dgm:prSet presAssocID="{8E866C49-DDDC-4C16-A98D-1F7F31F1A638}" presName="vert1" presStyleCnt="0"/>
      <dgm:spPr/>
    </dgm:pt>
    <dgm:pt modelId="{8303898E-EAED-4B73-95A3-C22D926B7764}" type="pres">
      <dgm:prSet presAssocID="{CAC1BD8B-10B9-44C8-82AF-C3BFE3082CD0}" presName="thickLine" presStyleLbl="alignNode1" presStyleIdx="2" presStyleCnt="12"/>
      <dgm:spPr/>
    </dgm:pt>
    <dgm:pt modelId="{C36526F3-D1CB-4BF3-802E-4998A7C6C81A}" type="pres">
      <dgm:prSet presAssocID="{CAC1BD8B-10B9-44C8-82AF-C3BFE3082CD0}" presName="horz1" presStyleCnt="0"/>
      <dgm:spPr/>
    </dgm:pt>
    <dgm:pt modelId="{97986B6A-4BDB-43DF-BA2B-D538E31D91A0}" type="pres">
      <dgm:prSet presAssocID="{CAC1BD8B-10B9-44C8-82AF-C3BFE3082CD0}" presName="tx1" presStyleLbl="revTx" presStyleIdx="2" presStyleCnt="12"/>
      <dgm:spPr/>
    </dgm:pt>
    <dgm:pt modelId="{53DD4EBF-2B8D-41E1-9A34-B455C910AD7B}" type="pres">
      <dgm:prSet presAssocID="{CAC1BD8B-10B9-44C8-82AF-C3BFE3082CD0}" presName="vert1" presStyleCnt="0"/>
      <dgm:spPr/>
    </dgm:pt>
    <dgm:pt modelId="{DA4533FA-8F10-43AD-895A-13D304FFCCB6}" type="pres">
      <dgm:prSet presAssocID="{1C0FDBAA-C262-43AF-8A85-B1FED9155D82}" presName="thickLine" presStyleLbl="alignNode1" presStyleIdx="3" presStyleCnt="12"/>
      <dgm:spPr/>
    </dgm:pt>
    <dgm:pt modelId="{97AB5F7F-C98D-4BFB-A896-2D532E56BE22}" type="pres">
      <dgm:prSet presAssocID="{1C0FDBAA-C262-43AF-8A85-B1FED9155D82}" presName="horz1" presStyleCnt="0"/>
      <dgm:spPr/>
    </dgm:pt>
    <dgm:pt modelId="{46440372-BA7A-434E-BB4D-FAC4CAFA36FB}" type="pres">
      <dgm:prSet presAssocID="{1C0FDBAA-C262-43AF-8A85-B1FED9155D82}" presName="tx1" presStyleLbl="revTx" presStyleIdx="3" presStyleCnt="12"/>
      <dgm:spPr/>
    </dgm:pt>
    <dgm:pt modelId="{F4BE8008-DCE9-47AA-9803-0EC11D35AF3A}" type="pres">
      <dgm:prSet presAssocID="{1C0FDBAA-C262-43AF-8A85-B1FED9155D82}" presName="vert1" presStyleCnt="0"/>
      <dgm:spPr/>
    </dgm:pt>
    <dgm:pt modelId="{C202D0B6-745B-4CA5-A99F-244A9B4D64EE}" type="pres">
      <dgm:prSet presAssocID="{C3947338-12FB-425A-AE7B-75584F381C15}" presName="thickLine" presStyleLbl="alignNode1" presStyleIdx="4" presStyleCnt="12"/>
      <dgm:spPr/>
    </dgm:pt>
    <dgm:pt modelId="{D99860D6-CD7C-4DA1-B73D-C58AAD9E1159}" type="pres">
      <dgm:prSet presAssocID="{C3947338-12FB-425A-AE7B-75584F381C15}" presName="horz1" presStyleCnt="0"/>
      <dgm:spPr/>
    </dgm:pt>
    <dgm:pt modelId="{C2F0E1B6-E140-4BDB-A0D4-008657D29E86}" type="pres">
      <dgm:prSet presAssocID="{C3947338-12FB-425A-AE7B-75584F381C15}" presName="tx1" presStyleLbl="revTx" presStyleIdx="4" presStyleCnt="12"/>
      <dgm:spPr/>
    </dgm:pt>
    <dgm:pt modelId="{5635BB46-0728-4D83-B971-A23A17726EFB}" type="pres">
      <dgm:prSet presAssocID="{C3947338-12FB-425A-AE7B-75584F381C15}" presName="vert1" presStyleCnt="0"/>
      <dgm:spPr/>
    </dgm:pt>
    <dgm:pt modelId="{B9F2F9B3-4C2D-4DA7-9B0A-62D37A285136}" type="pres">
      <dgm:prSet presAssocID="{1B425F5B-B32E-4401-9E5C-83268EF6E9DA}" presName="thickLine" presStyleLbl="alignNode1" presStyleIdx="5" presStyleCnt="12"/>
      <dgm:spPr/>
    </dgm:pt>
    <dgm:pt modelId="{483B7068-648B-4328-8004-43292C73BC5B}" type="pres">
      <dgm:prSet presAssocID="{1B425F5B-B32E-4401-9E5C-83268EF6E9DA}" presName="horz1" presStyleCnt="0"/>
      <dgm:spPr/>
    </dgm:pt>
    <dgm:pt modelId="{E324ED45-5B78-47EA-B394-331E73BC63E0}" type="pres">
      <dgm:prSet presAssocID="{1B425F5B-B32E-4401-9E5C-83268EF6E9DA}" presName="tx1" presStyleLbl="revTx" presStyleIdx="5" presStyleCnt="12"/>
      <dgm:spPr/>
    </dgm:pt>
    <dgm:pt modelId="{7496C69C-76CE-4645-9762-368FC9481FB9}" type="pres">
      <dgm:prSet presAssocID="{1B425F5B-B32E-4401-9E5C-83268EF6E9DA}" presName="vert1" presStyleCnt="0"/>
      <dgm:spPr/>
    </dgm:pt>
    <dgm:pt modelId="{B52C1081-A446-4062-A661-D3C2EA1D449E}" type="pres">
      <dgm:prSet presAssocID="{DBBFC205-010D-4499-9C4F-B05C1362076B}" presName="thickLine" presStyleLbl="alignNode1" presStyleIdx="6" presStyleCnt="12"/>
      <dgm:spPr/>
    </dgm:pt>
    <dgm:pt modelId="{8F58B023-08A0-4515-A4F4-23240CF50E1E}" type="pres">
      <dgm:prSet presAssocID="{DBBFC205-010D-4499-9C4F-B05C1362076B}" presName="horz1" presStyleCnt="0"/>
      <dgm:spPr/>
    </dgm:pt>
    <dgm:pt modelId="{27562AD5-0DCA-4B71-B37E-70425F93795D}" type="pres">
      <dgm:prSet presAssocID="{DBBFC205-010D-4499-9C4F-B05C1362076B}" presName="tx1" presStyleLbl="revTx" presStyleIdx="6" presStyleCnt="12"/>
      <dgm:spPr/>
    </dgm:pt>
    <dgm:pt modelId="{5403B47E-8784-4E4F-AA6A-B53D358D625C}" type="pres">
      <dgm:prSet presAssocID="{DBBFC205-010D-4499-9C4F-B05C1362076B}" presName="vert1" presStyleCnt="0"/>
      <dgm:spPr/>
    </dgm:pt>
    <dgm:pt modelId="{15854C44-EEE4-49C9-A82E-A39169810DFD}" type="pres">
      <dgm:prSet presAssocID="{619CD28B-2655-47B9-A206-772A8DE7BDFC}" presName="thickLine" presStyleLbl="alignNode1" presStyleIdx="7" presStyleCnt="12"/>
      <dgm:spPr/>
    </dgm:pt>
    <dgm:pt modelId="{4889C27B-007B-4BB8-82C0-5A093EB66E2D}" type="pres">
      <dgm:prSet presAssocID="{619CD28B-2655-47B9-A206-772A8DE7BDFC}" presName="horz1" presStyleCnt="0"/>
      <dgm:spPr/>
    </dgm:pt>
    <dgm:pt modelId="{F58F178B-68EB-49D7-8507-2622A47A6DA7}" type="pres">
      <dgm:prSet presAssocID="{619CD28B-2655-47B9-A206-772A8DE7BDFC}" presName="tx1" presStyleLbl="revTx" presStyleIdx="7" presStyleCnt="12"/>
      <dgm:spPr/>
    </dgm:pt>
    <dgm:pt modelId="{38441531-579F-4915-8791-A265A42C5272}" type="pres">
      <dgm:prSet presAssocID="{619CD28B-2655-47B9-A206-772A8DE7BDFC}" presName="vert1" presStyleCnt="0"/>
      <dgm:spPr/>
    </dgm:pt>
    <dgm:pt modelId="{C6DAA83E-3CF2-413E-8833-67E75AAD55D3}" type="pres">
      <dgm:prSet presAssocID="{9637B885-2A52-43F4-82BF-D68AB0B37EF6}" presName="thickLine" presStyleLbl="alignNode1" presStyleIdx="8" presStyleCnt="12"/>
      <dgm:spPr/>
    </dgm:pt>
    <dgm:pt modelId="{538F6F8E-7A25-4101-90A7-DA5DC57BFAAE}" type="pres">
      <dgm:prSet presAssocID="{9637B885-2A52-43F4-82BF-D68AB0B37EF6}" presName="horz1" presStyleCnt="0"/>
      <dgm:spPr/>
    </dgm:pt>
    <dgm:pt modelId="{B7B8136E-078E-4373-8392-B332C7CCAA9F}" type="pres">
      <dgm:prSet presAssocID="{9637B885-2A52-43F4-82BF-D68AB0B37EF6}" presName="tx1" presStyleLbl="revTx" presStyleIdx="8" presStyleCnt="12"/>
      <dgm:spPr/>
    </dgm:pt>
    <dgm:pt modelId="{623D0DD2-B9E8-42E3-A9CD-EB68FFD0B368}" type="pres">
      <dgm:prSet presAssocID="{9637B885-2A52-43F4-82BF-D68AB0B37EF6}" presName="vert1" presStyleCnt="0"/>
      <dgm:spPr/>
    </dgm:pt>
    <dgm:pt modelId="{B3A0D79D-54F0-45F7-8C88-D399D8A436F4}" type="pres">
      <dgm:prSet presAssocID="{AF0FD610-AA04-4E51-9E7E-2E4641E1C451}" presName="thickLine" presStyleLbl="alignNode1" presStyleIdx="9" presStyleCnt="12"/>
      <dgm:spPr/>
    </dgm:pt>
    <dgm:pt modelId="{C9AF3E96-557F-4097-80CD-7FA60EB57796}" type="pres">
      <dgm:prSet presAssocID="{AF0FD610-AA04-4E51-9E7E-2E4641E1C451}" presName="horz1" presStyleCnt="0"/>
      <dgm:spPr/>
    </dgm:pt>
    <dgm:pt modelId="{5769A7C9-EB2D-466E-BE9C-1E125BDD8914}" type="pres">
      <dgm:prSet presAssocID="{AF0FD610-AA04-4E51-9E7E-2E4641E1C451}" presName="tx1" presStyleLbl="revTx" presStyleIdx="9" presStyleCnt="12"/>
      <dgm:spPr/>
    </dgm:pt>
    <dgm:pt modelId="{0B791A4F-8E37-4D88-BC58-84ABC65789AC}" type="pres">
      <dgm:prSet presAssocID="{AF0FD610-AA04-4E51-9E7E-2E4641E1C451}" presName="vert1" presStyleCnt="0"/>
      <dgm:spPr/>
    </dgm:pt>
    <dgm:pt modelId="{2ACFCF0B-1924-4292-8C03-652F28FBCE0E}" type="pres">
      <dgm:prSet presAssocID="{D92891A4-A635-46FF-A733-939921F40E9D}" presName="thickLine" presStyleLbl="alignNode1" presStyleIdx="10" presStyleCnt="12"/>
      <dgm:spPr/>
    </dgm:pt>
    <dgm:pt modelId="{3FDD798B-4563-4EF5-99FE-331ADCCEBBF9}" type="pres">
      <dgm:prSet presAssocID="{D92891A4-A635-46FF-A733-939921F40E9D}" presName="horz1" presStyleCnt="0"/>
      <dgm:spPr/>
    </dgm:pt>
    <dgm:pt modelId="{6A6A5C72-8AF0-451D-ADE9-84A59657A82D}" type="pres">
      <dgm:prSet presAssocID="{D92891A4-A635-46FF-A733-939921F40E9D}" presName="tx1" presStyleLbl="revTx" presStyleIdx="10" presStyleCnt="12"/>
      <dgm:spPr/>
    </dgm:pt>
    <dgm:pt modelId="{7AB5F551-9F5E-42BA-A978-25C3DB8F8211}" type="pres">
      <dgm:prSet presAssocID="{D92891A4-A635-46FF-A733-939921F40E9D}" presName="vert1" presStyleCnt="0"/>
      <dgm:spPr/>
    </dgm:pt>
    <dgm:pt modelId="{11E98CC7-38C1-4196-8BC7-FFB8E8B14665}" type="pres">
      <dgm:prSet presAssocID="{5EDA36B0-08B5-444F-ABED-F25D75BDAD8E}" presName="thickLine" presStyleLbl="alignNode1" presStyleIdx="11" presStyleCnt="12"/>
      <dgm:spPr/>
    </dgm:pt>
    <dgm:pt modelId="{99D98008-87EF-45CE-B799-3A4CE295668A}" type="pres">
      <dgm:prSet presAssocID="{5EDA36B0-08B5-444F-ABED-F25D75BDAD8E}" presName="horz1" presStyleCnt="0"/>
      <dgm:spPr/>
    </dgm:pt>
    <dgm:pt modelId="{42F13A74-C675-485B-B013-B219ABC2F9AB}" type="pres">
      <dgm:prSet presAssocID="{5EDA36B0-08B5-444F-ABED-F25D75BDAD8E}" presName="tx1" presStyleLbl="revTx" presStyleIdx="11" presStyleCnt="12"/>
      <dgm:spPr/>
    </dgm:pt>
    <dgm:pt modelId="{A6B11780-9A08-4A62-9694-6AA6693D6B26}" type="pres">
      <dgm:prSet presAssocID="{5EDA36B0-08B5-444F-ABED-F25D75BDAD8E}" presName="vert1" presStyleCnt="0"/>
      <dgm:spPr/>
    </dgm:pt>
  </dgm:ptLst>
  <dgm:cxnLst>
    <dgm:cxn modelId="{F77E1404-D3F5-4EDE-9AAE-C2924A6A161D}" type="presOf" srcId="{31A8B54B-01FE-4CC1-9B80-51880F0C630D}" destId="{DCBA4132-3CD4-4D63-A4B5-28B0702EE172}" srcOrd="0" destOrd="0" presId="urn:microsoft.com/office/officeart/2008/layout/LinedList"/>
    <dgm:cxn modelId="{63692A09-139C-43EB-9A29-CD7DD97CB386}" srcId="{31A8B54B-01FE-4CC1-9B80-51880F0C630D}" destId="{1B425F5B-B32E-4401-9E5C-83268EF6E9DA}" srcOrd="5" destOrd="0" parTransId="{B15BA88C-F547-46DF-978B-2B22D074F5B6}" sibTransId="{EEA3D16A-5680-469B-BFEC-87C06C9AC587}"/>
    <dgm:cxn modelId="{B65F840C-B6A3-41F2-8F3D-CDCE86A7EE84}" srcId="{31A8B54B-01FE-4CC1-9B80-51880F0C630D}" destId="{06890F69-D84E-4818-A051-38670BA24D1E}" srcOrd="0" destOrd="0" parTransId="{DDD28C61-39BF-451B-ABE5-59B7290AA8D4}" sibTransId="{29DF7F23-B91D-48B8-95AE-CA368B912354}"/>
    <dgm:cxn modelId="{3B52350F-4B59-4C3A-889C-D177026259C5}" type="presOf" srcId="{1B425F5B-B32E-4401-9E5C-83268EF6E9DA}" destId="{E324ED45-5B78-47EA-B394-331E73BC63E0}" srcOrd="0" destOrd="0" presId="urn:microsoft.com/office/officeart/2008/layout/LinedList"/>
    <dgm:cxn modelId="{18059C2F-D630-4B5D-8772-7C28EADB56A9}" type="presOf" srcId="{DBBFC205-010D-4499-9C4F-B05C1362076B}" destId="{27562AD5-0DCA-4B71-B37E-70425F93795D}" srcOrd="0" destOrd="0" presId="urn:microsoft.com/office/officeart/2008/layout/LinedList"/>
    <dgm:cxn modelId="{97A15C3B-1F32-4AD5-8D5E-5550AC7D2094}" type="presOf" srcId="{1C0FDBAA-C262-43AF-8A85-B1FED9155D82}" destId="{46440372-BA7A-434E-BB4D-FAC4CAFA36FB}" srcOrd="0" destOrd="0" presId="urn:microsoft.com/office/officeart/2008/layout/LinedList"/>
    <dgm:cxn modelId="{9A328B40-1125-46C1-B8EB-D88C21EAF451}" srcId="{31A8B54B-01FE-4CC1-9B80-51880F0C630D}" destId="{C3947338-12FB-425A-AE7B-75584F381C15}" srcOrd="4" destOrd="0" parTransId="{D2AFB52D-D008-4B88-99F5-BCB6E4DB805F}" sibTransId="{DBC70403-2388-4110-93E6-847BD6936365}"/>
    <dgm:cxn modelId="{D4152F5D-01EA-48B4-AEB4-435B0F55D529}" type="presOf" srcId="{9637B885-2A52-43F4-82BF-D68AB0B37EF6}" destId="{B7B8136E-078E-4373-8392-B332C7CCAA9F}" srcOrd="0" destOrd="0" presId="urn:microsoft.com/office/officeart/2008/layout/LinedList"/>
    <dgm:cxn modelId="{0A02BC5E-DCEB-4090-9AE3-9F6FBE9366FE}" srcId="{31A8B54B-01FE-4CC1-9B80-51880F0C630D}" destId="{619CD28B-2655-47B9-A206-772A8DE7BDFC}" srcOrd="7" destOrd="0" parTransId="{9CB71A1B-C2D0-4350-B0D8-D44F0772CAC5}" sibTransId="{D5D89A2A-9BD8-48FF-BE16-BCD02D762BBB}"/>
    <dgm:cxn modelId="{44BA0064-A29F-4911-9A3F-4AB21A25AF8B}" type="presOf" srcId="{06890F69-D84E-4818-A051-38670BA24D1E}" destId="{E21256FF-5014-4D8A-8267-22C8F1B2B108}" srcOrd="0" destOrd="0" presId="urn:microsoft.com/office/officeart/2008/layout/LinedList"/>
    <dgm:cxn modelId="{F3D2B884-3279-4527-886B-AE5DC69D4EA5}" type="presOf" srcId="{619CD28B-2655-47B9-A206-772A8DE7BDFC}" destId="{F58F178B-68EB-49D7-8507-2622A47A6DA7}" srcOrd="0" destOrd="0" presId="urn:microsoft.com/office/officeart/2008/layout/LinedList"/>
    <dgm:cxn modelId="{AA112D95-DE3F-4062-81F9-1D47FB104503}" srcId="{31A8B54B-01FE-4CC1-9B80-51880F0C630D}" destId="{9637B885-2A52-43F4-82BF-D68AB0B37EF6}" srcOrd="8" destOrd="0" parTransId="{945ED1E5-C706-44DD-AEB7-143F4E3B0AA8}" sibTransId="{713EF452-E7AC-4CEC-B140-201E84AB18DB}"/>
    <dgm:cxn modelId="{71237996-55F0-4931-889F-C1DCE77F5727}" type="presOf" srcId="{5EDA36B0-08B5-444F-ABED-F25D75BDAD8E}" destId="{42F13A74-C675-485B-B013-B219ABC2F9AB}" srcOrd="0" destOrd="0" presId="urn:microsoft.com/office/officeart/2008/layout/LinedList"/>
    <dgm:cxn modelId="{D86D6D97-4EC5-4F1A-A008-0D749D290981}" type="presOf" srcId="{D92891A4-A635-46FF-A733-939921F40E9D}" destId="{6A6A5C72-8AF0-451D-ADE9-84A59657A82D}" srcOrd="0" destOrd="0" presId="urn:microsoft.com/office/officeart/2008/layout/LinedList"/>
    <dgm:cxn modelId="{3A29B599-D4B1-487C-AB33-D027A452A2CB}" type="presOf" srcId="{8E866C49-DDDC-4C16-A98D-1F7F31F1A638}" destId="{C64F2342-BF52-4A5D-AF27-40632CCCD58F}" srcOrd="0" destOrd="0" presId="urn:microsoft.com/office/officeart/2008/layout/LinedList"/>
    <dgm:cxn modelId="{1D0840A5-CE5F-48A3-A8FD-B301A88596A8}" srcId="{31A8B54B-01FE-4CC1-9B80-51880F0C630D}" destId="{D92891A4-A635-46FF-A733-939921F40E9D}" srcOrd="10" destOrd="0" parTransId="{C5B74602-A896-45BF-9384-C8249A6B029F}" sibTransId="{B56DD9D0-1B0D-418B-A530-43DD628A8FB7}"/>
    <dgm:cxn modelId="{97EA87A6-0762-4977-8A26-B6224D99A302}" type="presOf" srcId="{CAC1BD8B-10B9-44C8-82AF-C3BFE3082CD0}" destId="{97986B6A-4BDB-43DF-BA2B-D538E31D91A0}" srcOrd="0" destOrd="0" presId="urn:microsoft.com/office/officeart/2008/layout/LinedList"/>
    <dgm:cxn modelId="{A39B53A8-43CB-414A-A462-A6D70A122BEC}" type="presOf" srcId="{AF0FD610-AA04-4E51-9E7E-2E4641E1C451}" destId="{5769A7C9-EB2D-466E-BE9C-1E125BDD8914}" srcOrd="0" destOrd="0" presId="urn:microsoft.com/office/officeart/2008/layout/LinedList"/>
    <dgm:cxn modelId="{E72159BB-11F3-4235-9A03-A3D9EA32BDE4}" srcId="{31A8B54B-01FE-4CC1-9B80-51880F0C630D}" destId="{CAC1BD8B-10B9-44C8-82AF-C3BFE3082CD0}" srcOrd="2" destOrd="0" parTransId="{5AC9C8B8-FA31-412B-9AE4-308EE0BDEF4F}" sibTransId="{010E3807-C46B-47F2-B19B-AE94C37DBFDA}"/>
    <dgm:cxn modelId="{780C45C2-D37C-436E-A57F-500660CB7444}" srcId="{31A8B54B-01FE-4CC1-9B80-51880F0C630D}" destId="{1C0FDBAA-C262-43AF-8A85-B1FED9155D82}" srcOrd="3" destOrd="0" parTransId="{31836D47-5093-4D39-AFFF-AB5D1D0B62C5}" sibTransId="{0566ED10-F6DA-4982-8CFE-C2E3D7F8CE96}"/>
    <dgm:cxn modelId="{DBA2B3CC-BBE3-4217-8EA1-46F407B1B4A6}" srcId="{31A8B54B-01FE-4CC1-9B80-51880F0C630D}" destId="{AF0FD610-AA04-4E51-9E7E-2E4641E1C451}" srcOrd="9" destOrd="0" parTransId="{953F8CC5-7A78-4193-8314-1D76A94E3081}" sibTransId="{DFB1763C-4A24-4FED-8E59-C2D65D019C7F}"/>
    <dgm:cxn modelId="{6E1963CF-36C6-4EA0-AF5B-AABCF903ED47}" srcId="{31A8B54B-01FE-4CC1-9B80-51880F0C630D}" destId="{8E866C49-DDDC-4C16-A98D-1F7F31F1A638}" srcOrd="1" destOrd="0" parTransId="{E1E39B47-C3F0-4F45-8F31-CFA8D2F013C1}" sibTransId="{DD091E52-7A41-437E-A6D8-D1AC582D4F79}"/>
    <dgm:cxn modelId="{B426F3E6-E051-4C7D-8573-6905197A28B7}" srcId="{31A8B54B-01FE-4CC1-9B80-51880F0C630D}" destId="{5EDA36B0-08B5-444F-ABED-F25D75BDAD8E}" srcOrd="11" destOrd="0" parTransId="{38B266FD-089E-4FDE-AAC8-FDA175D18F0C}" sibTransId="{88021EBD-49C8-4339-A859-93D729828726}"/>
    <dgm:cxn modelId="{B81872F4-D99E-49BD-9745-EB3A3103C0A2}" type="presOf" srcId="{C3947338-12FB-425A-AE7B-75584F381C15}" destId="{C2F0E1B6-E140-4BDB-A0D4-008657D29E86}" srcOrd="0" destOrd="0" presId="urn:microsoft.com/office/officeart/2008/layout/LinedList"/>
    <dgm:cxn modelId="{78FD67FF-1F99-4473-8813-C435820D26BE}" srcId="{31A8B54B-01FE-4CC1-9B80-51880F0C630D}" destId="{DBBFC205-010D-4499-9C4F-B05C1362076B}" srcOrd="6" destOrd="0" parTransId="{F3AE73E2-8915-479F-9CDC-FB6EEE308463}" sibTransId="{3F8E2F27-8123-458B-AF7C-CA5799F4EAFB}"/>
    <dgm:cxn modelId="{5AF27803-140A-458A-A93B-7E14507B20CC}" type="presParOf" srcId="{DCBA4132-3CD4-4D63-A4B5-28B0702EE172}" destId="{F546CC79-C272-4504-A1FB-0E0D74EF8D1A}" srcOrd="0" destOrd="0" presId="urn:microsoft.com/office/officeart/2008/layout/LinedList"/>
    <dgm:cxn modelId="{E1D8CCA2-4739-4492-9262-DDF10C13F194}" type="presParOf" srcId="{DCBA4132-3CD4-4D63-A4B5-28B0702EE172}" destId="{3501413A-40E5-49ED-89F6-1FA46742E639}" srcOrd="1" destOrd="0" presId="urn:microsoft.com/office/officeart/2008/layout/LinedList"/>
    <dgm:cxn modelId="{B64653D6-E1B6-41B4-AD96-E007EBE3C3B8}" type="presParOf" srcId="{3501413A-40E5-49ED-89F6-1FA46742E639}" destId="{E21256FF-5014-4D8A-8267-22C8F1B2B108}" srcOrd="0" destOrd="0" presId="urn:microsoft.com/office/officeart/2008/layout/LinedList"/>
    <dgm:cxn modelId="{CB22EFE7-D481-4C43-BDA4-F744DE0BC62A}" type="presParOf" srcId="{3501413A-40E5-49ED-89F6-1FA46742E639}" destId="{FC92BBF1-942B-420B-B680-AA06F83D9681}" srcOrd="1" destOrd="0" presId="urn:microsoft.com/office/officeart/2008/layout/LinedList"/>
    <dgm:cxn modelId="{BD340059-1207-4A55-BDC2-423963064762}" type="presParOf" srcId="{DCBA4132-3CD4-4D63-A4B5-28B0702EE172}" destId="{3F1CD012-7B3F-47A3-A9EE-4E1C814E4DA6}" srcOrd="2" destOrd="0" presId="urn:microsoft.com/office/officeart/2008/layout/LinedList"/>
    <dgm:cxn modelId="{4EBB4699-E0F4-45C3-B271-B8E221138D51}" type="presParOf" srcId="{DCBA4132-3CD4-4D63-A4B5-28B0702EE172}" destId="{F86060FF-2BB3-40B0-9E15-94EC06E3514E}" srcOrd="3" destOrd="0" presId="urn:microsoft.com/office/officeart/2008/layout/LinedList"/>
    <dgm:cxn modelId="{86F34D6B-D214-4ABD-B6E9-3BED02564841}" type="presParOf" srcId="{F86060FF-2BB3-40B0-9E15-94EC06E3514E}" destId="{C64F2342-BF52-4A5D-AF27-40632CCCD58F}" srcOrd="0" destOrd="0" presId="urn:microsoft.com/office/officeart/2008/layout/LinedList"/>
    <dgm:cxn modelId="{CEBB97CC-14B2-4905-93DE-8CA3A28A9835}" type="presParOf" srcId="{F86060FF-2BB3-40B0-9E15-94EC06E3514E}" destId="{8A152897-35C9-4348-A27D-4F55573F92E4}" srcOrd="1" destOrd="0" presId="urn:microsoft.com/office/officeart/2008/layout/LinedList"/>
    <dgm:cxn modelId="{050D26D9-A9BD-4789-B7A5-E7127F7C52A7}" type="presParOf" srcId="{DCBA4132-3CD4-4D63-A4B5-28B0702EE172}" destId="{8303898E-EAED-4B73-95A3-C22D926B7764}" srcOrd="4" destOrd="0" presId="urn:microsoft.com/office/officeart/2008/layout/LinedList"/>
    <dgm:cxn modelId="{0C21074A-C9DA-495F-9D59-8BB214C1373B}" type="presParOf" srcId="{DCBA4132-3CD4-4D63-A4B5-28B0702EE172}" destId="{C36526F3-D1CB-4BF3-802E-4998A7C6C81A}" srcOrd="5" destOrd="0" presId="urn:microsoft.com/office/officeart/2008/layout/LinedList"/>
    <dgm:cxn modelId="{5E9568A3-51B8-4900-A30A-87A9BC9FFA56}" type="presParOf" srcId="{C36526F3-D1CB-4BF3-802E-4998A7C6C81A}" destId="{97986B6A-4BDB-43DF-BA2B-D538E31D91A0}" srcOrd="0" destOrd="0" presId="urn:microsoft.com/office/officeart/2008/layout/LinedList"/>
    <dgm:cxn modelId="{05EE61D0-39C4-4CE6-A6D1-7C2961A76B62}" type="presParOf" srcId="{C36526F3-D1CB-4BF3-802E-4998A7C6C81A}" destId="{53DD4EBF-2B8D-41E1-9A34-B455C910AD7B}" srcOrd="1" destOrd="0" presId="urn:microsoft.com/office/officeart/2008/layout/LinedList"/>
    <dgm:cxn modelId="{9EEC0704-9051-4A71-87C7-A0B44EAB6187}" type="presParOf" srcId="{DCBA4132-3CD4-4D63-A4B5-28B0702EE172}" destId="{DA4533FA-8F10-43AD-895A-13D304FFCCB6}" srcOrd="6" destOrd="0" presId="urn:microsoft.com/office/officeart/2008/layout/LinedList"/>
    <dgm:cxn modelId="{70CA0E67-40AC-463E-8A12-9B21BECF8EA4}" type="presParOf" srcId="{DCBA4132-3CD4-4D63-A4B5-28B0702EE172}" destId="{97AB5F7F-C98D-4BFB-A896-2D532E56BE22}" srcOrd="7" destOrd="0" presId="urn:microsoft.com/office/officeart/2008/layout/LinedList"/>
    <dgm:cxn modelId="{08525E95-10F9-41F7-8EE1-61A1C10707EF}" type="presParOf" srcId="{97AB5F7F-C98D-4BFB-A896-2D532E56BE22}" destId="{46440372-BA7A-434E-BB4D-FAC4CAFA36FB}" srcOrd="0" destOrd="0" presId="urn:microsoft.com/office/officeart/2008/layout/LinedList"/>
    <dgm:cxn modelId="{D36E09DA-1666-4E14-83C3-13AAAE4E94BF}" type="presParOf" srcId="{97AB5F7F-C98D-4BFB-A896-2D532E56BE22}" destId="{F4BE8008-DCE9-47AA-9803-0EC11D35AF3A}" srcOrd="1" destOrd="0" presId="urn:microsoft.com/office/officeart/2008/layout/LinedList"/>
    <dgm:cxn modelId="{C6713C9B-DD01-4959-B578-49B8172EF2E5}" type="presParOf" srcId="{DCBA4132-3CD4-4D63-A4B5-28B0702EE172}" destId="{C202D0B6-745B-4CA5-A99F-244A9B4D64EE}" srcOrd="8" destOrd="0" presId="urn:microsoft.com/office/officeart/2008/layout/LinedList"/>
    <dgm:cxn modelId="{84C8ECA5-F6F8-4928-8838-E46B96E4B4BB}" type="presParOf" srcId="{DCBA4132-3CD4-4D63-A4B5-28B0702EE172}" destId="{D99860D6-CD7C-4DA1-B73D-C58AAD9E1159}" srcOrd="9" destOrd="0" presId="urn:microsoft.com/office/officeart/2008/layout/LinedList"/>
    <dgm:cxn modelId="{DCDB1C76-24A4-4E50-95FB-576954B61E78}" type="presParOf" srcId="{D99860D6-CD7C-4DA1-B73D-C58AAD9E1159}" destId="{C2F0E1B6-E140-4BDB-A0D4-008657D29E86}" srcOrd="0" destOrd="0" presId="urn:microsoft.com/office/officeart/2008/layout/LinedList"/>
    <dgm:cxn modelId="{DA7F07F4-281D-4C20-852D-305C54BFF6CB}" type="presParOf" srcId="{D99860D6-CD7C-4DA1-B73D-C58AAD9E1159}" destId="{5635BB46-0728-4D83-B971-A23A17726EFB}" srcOrd="1" destOrd="0" presId="urn:microsoft.com/office/officeart/2008/layout/LinedList"/>
    <dgm:cxn modelId="{1864E6BF-AA85-4ECD-AAE1-453B510B7737}" type="presParOf" srcId="{DCBA4132-3CD4-4D63-A4B5-28B0702EE172}" destId="{B9F2F9B3-4C2D-4DA7-9B0A-62D37A285136}" srcOrd="10" destOrd="0" presId="urn:microsoft.com/office/officeart/2008/layout/LinedList"/>
    <dgm:cxn modelId="{0CF6C4FF-FC9F-4857-8250-FC076E37890C}" type="presParOf" srcId="{DCBA4132-3CD4-4D63-A4B5-28B0702EE172}" destId="{483B7068-648B-4328-8004-43292C73BC5B}" srcOrd="11" destOrd="0" presId="urn:microsoft.com/office/officeart/2008/layout/LinedList"/>
    <dgm:cxn modelId="{C369A406-F4C9-4A76-8585-201B0A8E1C9E}" type="presParOf" srcId="{483B7068-648B-4328-8004-43292C73BC5B}" destId="{E324ED45-5B78-47EA-B394-331E73BC63E0}" srcOrd="0" destOrd="0" presId="urn:microsoft.com/office/officeart/2008/layout/LinedList"/>
    <dgm:cxn modelId="{2B5297AC-D502-4698-B29B-034B27EFFC72}" type="presParOf" srcId="{483B7068-648B-4328-8004-43292C73BC5B}" destId="{7496C69C-76CE-4645-9762-368FC9481FB9}" srcOrd="1" destOrd="0" presId="urn:microsoft.com/office/officeart/2008/layout/LinedList"/>
    <dgm:cxn modelId="{03936A4D-F10C-46BE-B3B1-85491E972CA4}" type="presParOf" srcId="{DCBA4132-3CD4-4D63-A4B5-28B0702EE172}" destId="{B52C1081-A446-4062-A661-D3C2EA1D449E}" srcOrd="12" destOrd="0" presId="urn:microsoft.com/office/officeart/2008/layout/LinedList"/>
    <dgm:cxn modelId="{1A451AA7-9335-4EC4-95F2-9CDBEB81083C}" type="presParOf" srcId="{DCBA4132-3CD4-4D63-A4B5-28B0702EE172}" destId="{8F58B023-08A0-4515-A4F4-23240CF50E1E}" srcOrd="13" destOrd="0" presId="urn:microsoft.com/office/officeart/2008/layout/LinedList"/>
    <dgm:cxn modelId="{E32351A2-D000-40EB-B8C2-5FF9EF2AA0D7}" type="presParOf" srcId="{8F58B023-08A0-4515-A4F4-23240CF50E1E}" destId="{27562AD5-0DCA-4B71-B37E-70425F93795D}" srcOrd="0" destOrd="0" presId="urn:microsoft.com/office/officeart/2008/layout/LinedList"/>
    <dgm:cxn modelId="{9309C065-A94D-43C6-82E9-11EF5584411C}" type="presParOf" srcId="{8F58B023-08A0-4515-A4F4-23240CF50E1E}" destId="{5403B47E-8784-4E4F-AA6A-B53D358D625C}" srcOrd="1" destOrd="0" presId="urn:microsoft.com/office/officeart/2008/layout/LinedList"/>
    <dgm:cxn modelId="{3A3612BC-EB53-4146-9787-2211C69B6652}" type="presParOf" srcId="{DCBA4132-3CD4-4D63-A4B5-28B0702EE172}" destId="{15854C44-EEE4-49C9-A82E-A39169810DFD}" srcOrd="14" destOrd="0" presId="urn:microsoft.com/office/officeart/2008/layout/LinedList"/>
    <dgm:cxn modelId="{17F144B7-BEE6-4766-B560-FCDA29BC0E21}" type="presParOf" srcId="{DCBA4132-3CD4-4D63-A4B5-28B0702EE172}" destId="{4889C27B-007B-4BB8-82C0-5A093EB66E2D}" srcOrd="15" destOrd="0" presId="urn:microsoft.com/office/officeart/2008/layout/LinedList"/>
    <dgm:cxn modelId="{0BA7E4FC-F8FB-47D2-83D5-2322CA3979AD}" type="presParOf" srcId="{4889C27B-007B-4BB8-82C0-5A093EB66E2D}" destId="{F58F178B-68EB-49D7-8507-2622A47A6DA7}" srcOrd="0" destOrd="0" presId="urn:microsoft.com/office/officeart/2008/layout/LinedList"/>
    <dgm:cxn modelId="{5CBE6886-98A4-410A-B718-9DC73449F7FA}" type="presParOf" srcId="{4889C27B-007B-4BB8-82C0-5A093EB66E2D}" destId="{38441531-579F-4915-8791-A265A42C5272}" srcOrd="1" destOrd="0" presId="urn:microsoft.com/office/officeart/2008/layout/LinedList"/>
    <dgm:cxn modelId="{D9452BB0-774A-4BB1-A208-779DB48462B2}" type="presParOf" srcId="{DCBA4132-3CD4-4D63-A4B5-28B0702EE172}" destId="{C6DAA83E-3CF2-413E-8833-67E75AAD55D3}" srcOrd="16" destOrd="0" presId="urn:microsoft.com/office/officeart/2008/layout/LinedList"/>
    <dgm:cxn modelId="{AE3E8806-F55C-4E6E-BFA6-8656DB6D6A46}" type="presParOf" srcId="{DCBA4132-3CD4-4D63-A4B5-28B0702EE172}" destId="{538F6F8E-7A25-4101-90A7-DA5DC57BFAAE}" srcOrd="17" destOrd="0" presId="urn:microsoft.com/office/officeart/2008/layout/LinedList"/>
    <dgm:cxn modelId="{53DA3A4F-C662-405F-95E4-BEC8C29EBF2D}" type="presParOf" srcId="{538F6F8E-7A25-4101-90A7-DA5DC57BFAAE}" destId="{B7B8136E-078E-4373-8392-B332C7CCAA9F}" srcOrd="0" destOrd="0" presId="urn:microsoft.com/office/officeart/2008/layout/LinedList"/>
    <dgm:cxn modelId="{924120E0-8370-4FF8-A2AD-0B89F5F630EA}" type="presParOf" srcId="{538F6F8E-7A25-4101-90A7-DA5DC57BFAAE}" destId="{623D0DD2-B9E8-42E3-A9CD-EB68FFD0B368}" srcOrd="1" destOrd="0" presId="urn:microsoft.com/office/officeart/2008/layout/LinedList"/>
    <dgm:cxn modelId="{2EDC1C8B-3882-4214-B37F-37F71053C348}" type="presParOf" srcId="{DCBA4132-3CD4-4D63-A4B5-28B0702EE172}" destId="{B3A0D79D-54F0-45F7-8C88-D399D8A436F4}" srcOrd="18" destOrd="0" presId="urn:microsoft.com/office/officeart/2008/layout/LinedList"/>
    <dgm:cxn modelId="{85A35416-FE3D-45A8-A4C1-D37EA7A5A59A}" type="presParOf" srcId="{DCBA4132-3CD4-4D63-A4B5-28B0702EE172}" destId="{C9AF3E96-557F-4097-80CD-7FA60EB57796}" srcOrd="19" destOrd="0" presId="urn:microsoft.com/office/officeart/2008/layout/LinedList"/>
    <dgm:cxn modelId="{E671EB7E-75E1-4668-88B5-28B09951D727}" type="presParOf" srcId="{C9AF3E96-557F-4097-80CD-7FA60EB57796}" destId="{5769A7C9-EB2D-466E-BE9C-1E125BDD8914}" srcOrd="0" destOrd="0" presId="urn:microsoft.com/office/officeart/2008/layout/LinedList"/>
    <dgm:cxn modelId="{EA87C298-FE8C-4050-9985-B315AF3DFEF8}" type="presParOf" srcId="{C9AF3E96-557F-4097-80CD-7FA60EB57796}" destId="{0B791A4F-8E37-4D88-BC58-84ABC65789AC}" srcOrd="1" destOrd="0" presId="urn:microsoft.com/office/officeart/2008/layout/LinedList"/>
    <dgm:cxn modelId="{5A656A19-7A89-4BF5-A7E5-473E9AD4869D}" type="presParOf" srcId="{DCBA4132-3CD4-4D63-A4B5-28B0702EE172}" destId="{2ACFCF0B-1924-4292-8C03-652F28FBCE0E}" srcOrd="20" destOrd="0" presId="urn:microsoft.com/office/officeart/2008/layout/LinedList"/>
    <dgm:cxn modelId="{2F398C49-63A8-4D4D-9857-88186A75C585}" type="presParOf" srcId="{DCBA4132-3CD4-4D63-A4B5-28B0702EE172}" destId="{3FDD798B-4563-4EF5-99FE-331ADCCEBBF9}" srcOrd="21" destOrd="0" presId="urn:microsoft.com/office/officeart/2008/layout/LinedList"/>
    <dgm:cxn modelId="{14AE3985-4894-4F29-A287-DEBB18693488}" type="presParOf" srcId="{3FDD798B-4563-4EF5-99FE-331ADCCEBBF9}" destId="{6A6A5C72-8AF0-451D-ADE9-84A59657A82D}" srcOrd="0" destOrd="0" presId="urn:microsoft.com/office/officeart/2008/layout/LinedList"/>
    <dgm:cxn modelId="{E24EC9AD-49F2-41F6-810F-F8972E34DACC}" type="presParOf" srcId="{3FDD798B-4563-4EF5-99FE-331ADCCEBBF9}" destId="{7AB5F551-9F5E-42BA-A978-25C3DB8F8211}" srcOrd="1" destOrd="0" presId="urn:microsoft.com/office/officeart/2008/layout/LinedList"/>
    <dgm:cxn modelId="{D98EB51C-F149-4232-A935-A81AAEF838BC}" type="presParOf" srcId="{DCBA4132-3CD4-4D63-A4B5-28B0702EE172}" destId="{11E98CC7-38C1-4196-8BC7-FFB8E8B14665}" srcOrd="22" destOrd="0" presId="urn:microsoft.com/office/officeart/2008/layout/LinedList"/>
    <dgm:cxn modelId="{E9050B2F-6325-4896-B9C3-4B1957883070}" type="presParOf" srcId="{DCBA4132-3CD4-4D63-A4B5-28B0702EE172}" destId="{99D98008-87EF-45CE-B799-3A4CE295668A}" srcOrd="23" destOrd="0" presId="urn:microsoft.com/office/officeart/2008/layout/LinedList"/>
    <dgm:cxn modelId="{A8ADC9DF-84BB-49AD-813D-43641F992A48}" type="presParOf" srcId="{99D98008-87EF-45CE-B799-3A4CE295668A}" destId="{42F13A74-C675-485B-B013-B219ABC2F9AB}" srcOrd="0" destOrd="0" presId="urn:microsoft.com/office/officeart/2008/layout/LinedList"/>
    <dgm:cxn modelId="{96584AA0-2BC8-43CC-A8CD-5107A87F7CD7}" type="presParOf" srcId="{99D98008-87EF-45CE-B799-3A4CE295668A}" destId="{A6B11780-9A08-4A62-9694-6AA6693D6B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9E9C1-018F-4033-A6A4-8CF91F2F7E46}">
      <dsp:nvSpPr>
        <dsp:cNvPr id="0" name=""/>
        <dsp:cNvSpPr/>
      </dsp:nvSpPr>
      <dsp:spPr>
        <a:xfrm>
          <a:off x="2931087" y="270"/>
          <a:ext cx="2400338" cy="1524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12D61-5136-495F-8BBC-2815682FE9ED}">
      <dsp:nvSpPr>
        <dsp:cNvPr id="0" name=""/>
        <dsp:cNvSpPr/>
      </dsp:nvSpPr>
      <dsp:spPr>
        <a:xfrm>
          <a:off x="3197792" y="253639"/>
          <a:ext cx="2400338" cy="15242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Povećanje ekonomičnosti u širem smislu označava i </a:t>
          </a:r>
          <a:r>
            <a:rPr lang="en-US" sz="1800" b="1" u="sng" kern="1200"/>
            <a:t>povećanje bogatstva društva. </a:t>
          </a:r>
          <a:endParaRPr lang="en-US" sz="1800" kern="1200"/>
        </a:p>
      </dsp:txBody>
      <dsp:txXfrm>
        <a:off x="3242435" y="298282"/>
        <a:ext cx="2311052" cy="1434928"/>
      </dsp:txXfrm>
    </dsp:sp>
    <dsp:sp modelId="{14FF0780-6801-4477-A443-7C9B1A5B4914}">
      <dsp:nvSpPr>
        <dsp:cNvPr id="0" name=""/>
        <dsp:cNvSpPr/>
      </dsp:nvSpPr>
      <dsp:spPr>
        <a:xfrm>
          <a:off x="5864834" y="270"/>
          <a:ext cx="2400338" cy="1524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39B37-121E-4D77-B75D-046A5CD12F8E}">
      <dsp:nvSpPr>
        <dsp:cNvPr id="0" name=""/>
        <dsp:cNvSpPr/>
      </dsp:nvSpPr>
      <dsp:spPr>
        <a:xfrm>
          <a:off x="6131538" y="253639"/>
          <a:ext cx="2400338" cy="15242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Ekonomičnost se izražava kao odnos ostvarenih </a:t>
          </a:r>
          <a:r>
            <a:rPr lang="sr-Latn-RS" sz="1800" b="1" kern="1200"/>
            <a:t>REZULTATA I TROŠENJA </a:t>
          </a:r>
          <a:r>
            <a:rPr lang="en-US" sz="1800" b="1" kern="1200"/>
            <a:t>u procesu poslovanja</a:t>
          </a:r>
          <a:r>
            <a:rPr lang="en-US" sz="1800" kern="1200"/>
            <a:t>. </a:t>
          </a:r>
        </a:p>
      </dsp:txBody>
      <dsp:txXfrm>
        <a:off x="6176181" y="298282"/>
        <a:ext cx="2311052" cy="1434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675D1-B238-43A5-824A-000EB4A5A414}">
      <dsp:nvSpPr>
        <dsp:cNvPr id="0" name=""/>
        <dsp:cNvSpPr/>
      </dsp:nvSpPr>
      <dsp:spPr>
        <a:xfrm>
          <a:off x="-27639" y="154982"/>
          <a:ext cx="6180515" cy="6046328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>
              <a:solidFill>
                <a:srgbClr val="FF0000"/>
              </a:solidFill>
            </a:rPr>
            <a:t>ORGANIZACIONI FAKTORI </a:t>
          </a:r>
          <a:r>
            <a:rPr lang="sr-Latn-CS" sz="1700" b="1" kern="1200" dirty="0"/>
            <a:t>– </a:t>
          </a:r>
          <a:r>
            <a:rPr lang="sr-Latn-CS" sz="1700" kern="1200" dirty="0"/>
            <a:t>celokupna organizacija preduzeća u datom vremenu i uslovima – uslovljava funkcionisanje preduzeća i deluje na ekonomičnost preko svih faktora preduzeća: materijala, sredstava za rad i radne snage. </a:t>
          </a:r>
          <a:endParaRPr lang="en-US" sz="1700" kern="1200" dirty="0"/>
        </a:p>
      </dsp:txBody>
      <dsp:txXfrm>
        <a:off x="3062617" y="1054733"/>
        <a:ext cx="2170538" cy="4246825"/>
      </dsp:txXfrm>
    </dsp:sp>
    <dsp:sp modelId="{FD70BAF2-EA5B-4B2B-959A-FDFE60DC895B}">
      <dsp:nvSpPr>
        <dsp:cNvPr id="0" name=""/>
        <dsp:cNvSpPr/>
      </dsp:nvSpPr>
      <dsp:spPr>
        <a:xfrm>
          <a:off x="367514" y="605547"/>
          <a:ext cx="5145198" cy="51451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700" kern="1200"/>
            <a:t>Mere koje preduzeće preduzima odnose se na uštede u trošenju svih faktora, veću motivisanost za rad, potpunije korišćenje naučnih dostignuća, kao i organizacione mere adaptacije na promene u prirodnom i ekonomskom okruženju.</a:t>
          </a:r>
          <a:endParaRPr lang="en-US" sz="1700" kern="1200"/>
        </a:p>
      </dsp:txBody>
      <dsp:txXfrm>
        <a:off x="1102542" y="1371201"/>
        <a:ext cx="1806944" cy="3613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D62DD-3594-45C2-8DF1-849B114774E0}">
      <dsp:nvSpPr>
        <dsp:cNvPr id="0" name=""/>
        <dsp:cNvSpPr/>
      </dsp:nvSpPr>
      <dsp:spPr>
        <a:xfrm>
          <a:off x="0" y="331755"/>
          <a:ext cx="990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FAB4BA-D0F1-4A0A-AD8B-96816D9BF60A}">
      <dsp:nvSpPr>
        <dsp:cNvPr id="0" name=""/>
        <dsp:cNvSpPr/>
      </dsp:nvSpPr>
      <dsp:spPr>
        <a:xfrm>
          <a:off x="495300" y="110355"/>
          <a:ext cx="6934200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Ekonomičnost – kroz primer</a:t>
          </a:r>
          <a:endParaRPr lang="en-US" sz="1500" kern="1200"/>
        </a:p>
      </dsp:txBody>
      <dsp:txXfrm>
        <a:off x="516916" y="131971"/>
        <a:ext cx="6890968" cy="399568"/>
      </dsp:txXfrm>
    </dsp:sp>
    <dsp:sp modelId="{DE9E2F10-3640-4A3E-8B5C-30C4E390E36E}">
      <dsp:nvSpPr>
        <dsp:cNvPr id="0" name=""/>
        <dsp:cNvSpPr/>
      </dsp:nvSpPr>
      <dsp:spPr>
        <a:xfrm>
          <a:off x="0" y="1012156"/>
          <a:ext cx="990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65261"/>
              <a:satOff val="-7052"/>
              <a:lumOff val="-12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4907F4-0C73-4CA0-9022-A6DFB1B6BF52}">
      <dsp:nvSpPr>
        <dsp:cNvPr id="0" name=""/>
        <dsp:cNvSpPr/>
      </dsp:nvSpPr>
      <dsp:spPr>
        <a:xfrm>
          <a:off x="495300" y="790755"/>
          <a:ext cx="6934200" cy="442800"/>
        </a:xfrm>
        <a:prstGeom prst="roundRect">
          <a:avLst/>
        </a:prstGeom>
        <a:gradFill rotWithShape="0">
          <a:gsLst>
            <a:gs pos="0">
              <a:schemeClr val="accent5">
                <a:hueOff val="1065261"/>
                <a:satOff val="-7052"/>
                <a:lumOff val="-122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1065261"/>
                <a:satOff val="-7052"/>
                <a:lumOff val="-122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Ekonomičnost značaj</a:t>
          </a:r>
          <a:endParaRPr lang="en-US" sz="1500" kern="1200"/>
        </a:p>
      </dsp:txBody>
      <dsp:txXfrm>
        <a:off x="516916" y="812371"/>
        <a:ext cx="6890968" cy="399568"/>
      </dsp:txXfrm>
    </dsp:sp>
    <dsp:sp modelId="{8AC0C04B-BCF8-41B2-A168-4E909FFC454E}">
      <dsp:nvSpPr>
        <dsp:cNvPr id="0" name=""/>
        <dsp:cNvSpPr/>
      </dsp:nvSpPr>
      <dsp:spPr>
        <a:xfrm>
          <a:off x="0" y="1692556"/>
          <a:ext cx="990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30522"/>
              <a:satOff val="-14104"/>
              <a:lumOff val="-2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EA80C2-A32C-473F-A764-28A03817F4A5}">
      <dsp:nvSpPr>
        <dsp:cNvPr id="0" name=""/>
        <dsp:cNvSpPr/>
      </dsp:nvSpPr>
      <dsp:spPr>
        <a:xfrm>
          <a:off x="495300" y="1471156"/>
          <a:ext cx="6934200" cy="442800"/>
        </a:xfrm>
        <a:prstGeom prst="roundRect">
          <a:avLst/>
        </a:prstGeom>
        <a:gradFill rotWithShape="0">
          <a:gsLst>
            <a:gs pos="0">
              <a:schemeClr val="accent5">
                <a:hueOff val="2130522"/>
                <a:satOff val="-14104"/>
                <a:lumOff val="-245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2130522"/>
                <a:satOff val="-14104"/>
                <a:lumOff val="-245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Naturalno utvrđivanje ekonomičnosti</a:t>
          </a:r>
          <a:endParaRPr lang="en-US" sz="1500" kern="1200"/>
        </a:p>
      </dsp:txBody>
      <dsp:txXfrm>
        <a:off x="516916" y="1492772"/>
        <a:ext cx="6890968" cy="399568"/>
      </dsp:txXfrm>
    </dsp:sp>
    <dsp:sp modelId="{38931EA3-0EA9-472E-B939-AEF69800889C}">
      <dsp:nvSpPr>
        <dsp:cNvPr id="0" name=""/>
        <dsp:cNvSpPr/>
      </dsp:nvSpPr>
      <dsp:spPr>
        <a:xfrm>
          <a:off x="0" y="2372956"/>
          <a:ext cx="990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195783"/>
              <a:satOff val="-21155"/>
              <a:lumOff val="-36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E11584-E7E3-4791-A972-5F25057D5A91}">
      <dsp:nvSpPr>
        <dsp:cNvPr id="0" name=""/>
        <dsp:cNvSpPr/>
      </dsp:nvSpPr>
      <dsp:spPr>
        <a:xfrm>
          <a:off x="495300" y="2151556"/>
          <a:ext cx="6934200" cy="442800"/>
        </a:xfrm>
        <a:prstGeom prst="roundRect">
          <a:avLst/>
        </a:prstGeom>
        <a:gradFill rotWithShape="0">
          <a:gsLst>
            <a:gs pos="0">
              <a:schemeClr val="accent5">
                <a:hueOff val="3195783"/>
                <a:satOff val="-21155"/>
                <a:lumOff val="-367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3195783"/>
                <a:satOff val="-21155"/>
                <a:lumOff val="-367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Vrednosno iskazivanje ekonomičnosti</a:t>
          </a:r>
          <a:endParaRPr lang="en-US" sz="1500" kern="1200"/>
        </a:p>
      </dsp:txBody>
      <dsp:txXfrm>
        <a:off x="516916" y="2173172"/>
        <a:ext cx="6890968" cy="399568"/>
      </dsp:txXfrm>
    </dsp:sp>
    <dsp:sp modelId="{1A636256-155C-4005-9B59-B1575F94E3B6}">
      <dsp:nvSpPr>
        <dsp:cNvPr id="0" name=""/>
        <dsp:cNvSpPr/>
      </dsp:nvSpPr>
      <dsp:spPr>
        <a:xfrm>
          <a:off x="0" y="3053356"/>
          <a:ext cx="990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261045"/>
              <a:satOff val="-28207"/>
              <a:lumOff val="-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F8497F-C309-44FF-90D5-F691A07B341B}">
      <dsp:nvSpPr>
        <dsp:cNvPr id="0" name=""/>
        <dsp:cNvSpPr/>
      </dsp:nvSpPr>
      <dsp:spPr>
        <a:xfrm>
          <a:off x="495300" y="2831956"/>
          <a:ext cx="6934200" cy="442800"/>
        </a:xfrm>
        <a:prstGeom prst="roundRect">
          <a:avLst/>
        </a:prstGeom>
        <a:gradFill rotWithShape="0">
          <a:gsLst>
            <a:gs pos="0">
              <a:schemeClr val="accent5">
                <a:hueOff val="4261045"/>
                <a:satOff val="-28207"/>
                <a:lumOff val="-490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4261045"/>
                <a:satOff val="-28207"/>
                <a:lumOff val="-490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Prirodni faktori koji utiču na E </a:t>
          </a:r>
          <a:endParaRPr lang="en-US" sz="1500" kern="1200" dirty="0"/>
        </a:p>
      </dsp:txBody>
      <dsp:txXfrm>
        <a:off x="516916" y="2853572"/>
        <a:ext cx="689096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6CC79-C272-4504-A1FB-0E0D74EF8D1A}">
      <dsp:nvSpPr>
        <dsp:cNvPr id="0" name=""/>
        <dsp:cNvSpPr/>
      </dsp:nvSpPr>
      <dsp:spPr>
        <a:xfrm>
          <a:off x="0" y="207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256FF-5014-4D8A-8267-22C8F1B2B108}">
      <dsp:nvSpPr>
        <dsp:cNvPr id="0" name=""/>
        <dsp:cNvSpPr/>
      </dsp:nvSpPr>
      <dsp:spPr>
        <a:xfrm>
          <a:off x="0" y="2077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Šta je ekonomičnost?</a:t>
          </a:r>
          <a:endParaRPr lang="en-US" sz="1700" kern="1200"/>
        </a:p>
      </dsp:txBody>
      <dsp:txXfrm>
        <a:off x="0" y="2077"/>
        <a:ext cx="6692748" cy="354239"/>
      </dsp:txXfrm>
    </dsp:sp>
    <dsp:sp modelId="{3F1CD012-7B3F-47A3-A9EE-4E1C814E4DA6}">
      <dsp:nvSpPr>
        <dsp:cNvPr id="0" name=""/>
        <dsp:cNvSpPr/>
      </dsp:nvSpPr>
      <dsp:spPr>
        <a:xfrm>
          <a:off x="0" y="356316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435280"/>
                <a:satOff val="-1323"/>
                <a:lumOff val="-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35280"/>
                <a:satOff val="-1323"/>
                <a:lumOff val="-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35280"/>
              <a:satOff val="-1323"/>
              <a:lumOff val="-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4F2342-BF52-4A5D-AF27-40632CCCD58F}">
      <dsp:nvSpPr>
        <dsp:cNvPr id="0" name=""/>
        <dsp:cNvSpPr/>
      </dsp:nvSpPr>
      <dsp:spPr>
        <a:xfrm>
          <a:off x="0" y="356316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Značaj E, objasniti.</a:t>
          </a:r>
          <a:endParaRPr lang="en-US" sz="1700" kern="1200"/>
        </a:p>
      </dsp:txBody>
      <dsp:txXfrm>
        <a:off x="0" y="356316"/>
        <a:ext cx="6692748" cy="354239"/>
      </dsp:txXfrm>
    </dsp:sp>
    <dsp:sp modelId="{8303898E-EAED-4B73-95A3-C22D926B7764}">
      <dsp:nvSpPr>
        <dsp:cNvPr id="0" name=""/>
        <dsp:cNvSpPr/>
      </dsp:nvSpPr>
      <dsp:spPr>
        <a:xfrm>
          <a:off x="0" y="710555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870560"/>
                <a:satOff val="-2646"/>
                <a:lumOff val="-3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870560"/>
                <a:satOff val="-2646"/>
                <a:lumOff val="-3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870560"/>
              <a:satOff val="-2646"/>
              <a:lumOff val="-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986B6A-4BDB-43DF-BA2B-D538E31D91A0}">
      <dsp:nvSpPr>
        <dsp:cNvPr id="0" name=""/>
        <dsp:cNvSpPr/>
      </dsp:nvSpPr>
      <dsp:spPr>
        <a:xfrm>
          <a:off x="0" y="710555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Faktori koji utiču na E?</a:t>
          </a:r>
          <a:endParaRPr lang="en-US" sz="1700" kern="1200"/>
        </a:p>
      </dsp:txBody>
      <dsp:txXfrm>
        <a:off x="0" y="710555"/>
        <a:ext cx="6692748" cy="354239"/>
      </dsp:txXfrm>
    </dsp:sp>
    <dsp:sp modelId="{DA4533FA-8F10-43AD-895A-13D304FFCCB6}">
      <dsp:nvSpPr>
        <dsp:cNvPr id="0" name=""/>
        <dsp:cNvSpPr/>
      </dsp:nvSpPr>
      <dsp:spPr>
        <a:xfrm>
          <a:off x="0" y="1064794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1305840"/>
                <a:satOff val="-3968"/>
                <a:lumOff val="-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1305840"/>
                <a:satOff val="-3968"/>
                <a:lumOff val="-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305840"/>
              <a:satOff val="-3968"/>
              <a:lumOff val="-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440372-BA7A-434E-BB4D-FAC4CAFA36FB}">
      <dsp:nvSpPr>
        <dsp:cNvPr id="0" name=""/>
        <dsp:cNvSpPr/>
      </dsp:nvSpPr>
      <dsp:spPr>
        <a:xfrm>
          <a:off x="0" y="1064794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Izražavajje E?</a:t>
          </a:r>
          <a:endParaRPr lang="en-US" sz="1700" kern="1200"/>
        </a:p>
      </dsp:txBody>
      <dsp:txXfrm>
        <a:off x="0" y="1064794"/>
        <a:ext cx="6692748" cy="354239"/>
      </dsp:txXfrm>
    </dsp:sp>
    <dsp:sp modelId="{C202D0B6-745B-4CA5-A99F-244A9B4D64EE}">
      <dsp:nvSpPr>
        <dsp:cNvPr id="0" name=""/>
        <dsp:cNvSpPr/>
      </dsp:nvSpPr>
      <dsp:spPr>
        <a:xfrm>
          <a:off x="0" y="1419033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1741121"/>
                <a:satOff val="-5291"/>
                <a:lumOff val="-7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1741121"/>
                <a:satOff val="-5291"/>
                <a:lumOff val="-7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741121"/>
              <a:satOff val="-5291"/>
              <a:lumOff val="-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F0E1B6-E140-4BDB-A0D4-008657D29E86}">
      <dsp:nvSpPr>
        <dsp:cNvPr id="0" name=""/>
        <dsp:cNvSpPr/>
      </dsp:nvSpPr>
      <dsp:spPr>
        <a:xfrm>
          <a:off x="0" y="1419033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Obrazac E?</a:t>
          </a:r>
          <a:endParaRPr lang="en-US" sz="1700" kern="1200"/>
        </a:p>
      </dsp:txBody>
      <dsp:txXfrm>
        <a:off x="0" y="1419033"/>
        <a:ext cx="6692748" cy="354239"/>
      </dsp:txXfrm>
    </dsp:sp>
    <dsp:sp modelId="{B9F2F9B3-4C2D-4DA7-9B0A-62D37A285136}">
      <dsp:nvSpPr>
        <dsp:cNvPr id="0" name=""/>
        <dsp:cNvSpPr/>
      </dsp:nvSpPr>
      <dsp:spPr>
        <a:xfrm>
          <a:off x="0" y="1773272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2176401"/>
                <a:satOff val="-6614"/>
                <a:lumOff val="-8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176401"/>
                <a:satOff val="-6614"/>
                <a:lumOff val="-8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176401"/>
              <a:satOff val="-6614"/>
              <a:lumOff val="-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4ED45-5B78-47EA-B394-331E73BC63E0}">
      <dsp:nvSpPr>
        <dsp:cNvPr id="0" name=""/>
        <dsp:cNvSpPr/>
      </dsp:nvSpPr>
      <dsp:spPr>
        <a:xfrm>
          <a:off x="0" y="1773272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Šta pokazuje E?</a:t>
          </a:r>
          <a:endParaRPr lang="en-US" sz="1700" kern="1200"/>
        </a:p>
      </dsp:txBody>
      <dsp:txXfrm>
        <a:off x="0" y="1773272"/>
        <a:ext cx="6692748" cy="354239"/>
      </dsp:txXfrm>
    </dsp:sp>
    <dsp:sp modelId="{B52C1081-A446-4062-A661-D3C2EA1D449E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2611681"/>
                <a:satOff val="-7937"/>
                <a:lumOff val="-10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611681"/>
                <a:satOff val="-7937"/>
                <a:lumOff val="-10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611681"/>
              <a:satOff val="-7937"/>
              <a:lumOff val="-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62AD5-0DCA-4B71-B37E-70425F93795D}">
      <dsp:nvSpPr>
        <dsp:cNvPr id="0" name=""/>
        <dsp:cNvSpPr/>
      </dsp:nvSpPr>
      <dsp:spPr>
        <a:xfrm>
          <a:off x="0" y="2127512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Faktori koji utiču na povećanje E?</a:t>
          </a:r>
          <a:endParaRPr lang="en-US" sz="1700" kern="1200"/>
        </a:p>
      </dsp:txBody>
      <dsp:txXfrm>
        <a:off x="0" y="2127512"/>
        <a:ext cx="6692748" cy="354239"/>
      </dsp:txXfrm>
    </dsp:sp>
    <dsp:sp modelId="{15854C44-EEE4-49C9-A82E-A39169810DFD}">
      <dsp:nvSpPr>
        <dsp:cNvPr id="0" name=""/>
        <dsp:cNvSpPr/>
      </dsp:nvSpPr>
      <dsp:spPr>
        <a:xfrm>
          <a:off x="0" y="248175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3046961"/>
                <a:satOff val="-9260"/>
                <a:lumOff val="-12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046961"/>
                <a:satOff val="-9260"/>
                <a:lumOff val="-12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046961"/>
              <a:satOff val="-9260"/>
              <a:lumOff val="-1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F178B-68EB-49D7-8507-2622A47A6DA7}">
      <dsp:nvSpPr>
        <dsp:cNvPr id="0" name=""/>
        <dsp:cNvSpPr/>
      </dsp:nvSpPr>
      <dsp:spPr>
        <a:xfrm>
          <a:off x="0" y="2481751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Prirodni faktori objasniti.</a:t>
          </a:r>
          <a:endParaRPr lang="en-US" sz="1700" kern="1200"/>
        </a:p>
      </dsp:txBody>
      <dsp:txXfrm>
        <a:off x="0" y="2481751"/>
        <a:ext cx="6692748" cy="354239"/>
      </dsp:txXfrm>
    </dsp:sp>
    <dsp:sp modelId="{C6DAA83E-3CF2-413E-8833-67E75AAD55D3}">
      <dsp:nvSpPr>
        <dsp:cNvPr id="0" name=""/>
        <dsp:cNvSpPr/>
      </dsp:nvSpPr>
      <dsp:spPr>
        <a:xfrm>
          <a:off x="0" y="283599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3482241"/>
                <a:satOff val="-10583"/>
                <a:lumOff val="-14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482241"/>
                <a:satOff val="-10583"/>
                <a:lumOff val="-14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482241"/>
              <a:satOff val="-10583"/>
              <a:lumOff val="-1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8136E-078E-4373-8392-B332C7CCAA9F}">
      <dsp:nvSpPr>
        <dsp:cNvPr id="0" name=""/>
        <dsp:cNvSpPr/>
      </dsp:nvSpPr>
      <dsp:spPr>
        <a:xfrm>
          <a:off x="0" y="2835990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Društveni faktori objasniti.</a:t>
          </a:r>
          <a:endParaRPr lang="en-US" sz="1700" kern="1200"/>
        </a:p>
      </dsp:txBody>
      <dsp:txXfrm>
        <a:off x="0" y="2835990"/>
        <a:ext cx="6692748" cy="354239"/>
      </dsp:txXfrm>
    </dsp:sp>
    <dsp:sp modelId="{B3A0D79D-54F0-45F7-8C88-D399D8A436F4}">
      <dsp:nvSpPr>
        <dsp:cNvPr id="0" name=""/>
        <dsp:cNvSpPr/>
      </dsp:nvSpPr>
      <dsp:spPr>
        <a:xfrm>
          <a:off x="0" y="3190229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3917521"/>
                <a:satOff val="-11905"/>
                <a:lumOff val="-16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917521"/>
                <a:satOff val="-11905"/>
                <a:lumOff val="-16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917521"/>
              <a:satOff val="-11905"/>
              <a:lumOff val="-1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9A7C9-EB2D-466E-BE9C-1E125BDD8914}">
      <dsp:nvSpPr>
        <dsp:cNvPr id="0" name=""/>
        <dsp:cNvSpPr/>
      </dsp:nvSpPr>
      <dsp:spPr>
        <a:xfrm>
          <a:off x="0" y="3190229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Tehničko tehnološki objasniti.</a:t>
          </a:r>
          <a:endParaRPr lang="en-US" sz="1700" kern="1200"/>
        </a:p>
      </dsp:txBody>
      <dsp:txXfrm>
        <a:off x="0" y="3190229"/>
        <a:ext cx="6692748" cy="354239"/>
      </dsp:txXfrm>
    </dsp:sp>
    <dsp:sp modelId="{2ACFCF0B-1924-4292-8C03-652F28FBCE0E}">
      <dsp:nvSpPr>
        <dsp:cNvPr id="0" name=""/>
        <dsp:cNvSpPr/>
      </dsp:nvSpPr>
      <dsp:spPr>
        <a:xfrm>
          <a:off x="0" y="3544468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4352802"/>
                <a:satOff val="-13228"/>
                <a:lumOff val="-1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352802"/>
                <a:satOff val="-13228"/>
                <a:lumOff val="-1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352802"/>
              <a:satOff val="-13228"/>
              <a:lumOff val="-1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A5C72-8AF0-451D-ADE9-84A59657A82D}">
      <dsp:nvSpPr>
        <dsp:cNvPr id="0" name=""/>
        <dsp:cNvSpPr/>
      </dsp:nvSpPr>
      <dsp:spPr>
        <a:xfrm>
          <a:off x="0" y="3544468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Organizacioni faktori uticaja na E?</a:t>
          </a:r>
          <a:endParaRPr lang="en-US" sz="1700" kern="1200"/>
        </a:p>
      </dsp:txBody>
      <dsp:txXfrm>
        <a:off x="0" y="3544468"/>
        <a:ext cx="6692748" cy="354239"/>
      </dsp:txXfrm>
    </dsp:sp>
    <dsp:sp modelId="{11E98CC7-38C1-4196-8BC7-FFB8E8B14665}">
      <dsp:nvSpPr>
        <dsp:cNvPr id="0" name=""/>
        <dsp:cNvSpPr/>
      </dsp:nvSpPr>
      <dsp:spPr>
        <a:xfrm>
          <a:off x="0" y="389870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788082"/>
              <a:satOff val="-14551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13A74-C675-485B-B013-B219ABC2F9AB}">
      <dsp:nvSpPr>
        <dsp:cNvPr id="0" name=""/>
        <dsp:cNvSpPr/>
      </dsp:nvSpPr>
      <dsp:spPr>
        <a:xfrm>
          <a:off x="0" y="3898707"/>
          <a:ext cx="6692748" cy="35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Od čega zavisi ekonomsko trošenje?</a:t>
          </a:r>
          <a:endParaRPr lang="en-US" sz="1700" kern="1200"/>
        </a:p>
      </dsp:txBody>
      <dsp:txXfrm>
        <a:off x="0" y="3898707"/>
        <a:ext cx="6692748" cy="354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4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7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7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3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8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4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6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9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2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5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3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8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8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74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AC7171C6-EA46-47D6-AAE3-DD4CA039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32" name="Rectangle 1031">
              <a:extLst>
                <a:ext uri="{FF2B5EF4-FFF2-40B4-BE49-F238E27FC236}">
                  <a16:creationId xmlns:a16="http://schemas.microsoft.com/office/drawing/2014/main" id="{56099417-50E6-4D31-B3BC-8ECCF737F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2">
              <a:extLst>
                <a:ext uri="{FF2B5EF4-FFF2-40B4-BE49-F238E27FC236}">
                  <a16:creationId xmlns:a16="http://schemas.microsoft.com/office/drawing/2014/main" id="{5641C704-94B4-4083-8565-C79289F6F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4894" y="1122363"/>
            <a:ext cx="3156229" cy="2387600"/>
          </a:xfrm>
        </p:spPr>
        <p:txBody>
          <a:bodyPr>
            <a:normAutofit/>
          </a:bodyPr>
          <a:lstStyle/>
          <a:p>
            <a:r>
              <a:rPr lang="sr-Latn-RS" sz="3000" b="1"/>
              <a:t>EKONOMIČNOST</a:t>
            </a:r>
            <a:endParaRPr lang="en-US" sz="3000" b="1"/>
          </a:p>
        </p:txBody>
      </p:sp>
      <p:pic>
        <p:nvPicPr>
          <p:cNvPr id="1026" name="Picture 2" descr="Savjetnik » Šta je ekonomičnost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5" r="11355"/>
          <a:stretch/>
        </p:blipFill>
        <p:spPr bwMode="auto">
          <a:xfrm>
            <a:off x="2507" y="10"/>
            <a:ext cx="7558541" cy="6857990"/>
          </a:xfrm>
          <a:prstGeom prst="rect">
            <a:avLst/>
          </a:prstGeom>
          <a:noFill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A7C43DF-6C62-45B8-95AA-FD5810A8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36" name="Rectangle 5">
              <a:extLst>
                <a:ext uri="{FF2B5EF4-FFF2-40B4-BE49-F238E27FC236}">
                  <a16:creationId xmlns:a16="http://schemas.microsoft.com/office/drawing/2014/main" id="{BDEB9B3F-C225-43E6-9726-04AF9C1A5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6">
              <a:extLst>
                <a:ext uri="{FF2B5EF4-FFF2-40B4-BE49-F238E27FC236}">
                  <a16:creationId xmlns:a16="http://schemas.microsoft.com/office/drawing/2014/main" id="{4E61800F-DF6F-43CD-8C12-45DB0ED56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7">
              <a:extLst>
                <a:ext uri="{FF2B5EF4-FFF2-40B4-BE49-F238E27FC236}">
                  <a16:creationId xmlns:a16="http://schemas.microsoft.com/office/drawing/2014/main" id="{D183EED0-F5DA-44B0-9457-5D40010DA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Rectangle 8">
              <a:extLst>
                <a:ext uri="{FF2B5EF4-FFF2-40B4-BE49-F238E27FC236}">
                  <a16:creationId xmlns:a16="http://schemas.microsoft.com/office/drawing/2014/main" id="{FDC5A0D4-B99A-485A-89FF-844974568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9">
              <a:extLst>
                <a:ext uri="{FF2B5EF4-FFF2-40B4-BE49-F238E27FC236}">
                  <a16:creationId xmlns:a16="http://schemas.microsoft.com/office/drawing/2014/main" id="{0FE319C8-F4B9-4442-BD90-0519E429A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0">
              <a:extLst>
                <a:ext uri="{FF2B5EF4-FFF2-40B4-BE49-F238E27FC236}">
                  <a16:creationId xmlns:a16="http://schemas.microsoft.com/office/drawing/2014/main" id="{3BB8B11B-3B31-4AFA-8E9F-1A34B6D0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1">
              <a:extLst>
                <a:ext uri="{FF2B5EF4-FFF2-40B4-BE49-F238E27FC236}">
                  <a16:creationId xmlns:a16="http://schemas.microsoft.com/office/drawing/2014/main" id="{539DB9EB-8B31-4642-A442-7EDEF64FD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2">
              <a:extLst>
                <a:ext uri="{FF2B5EF4-FFF2-40B4-BE49-F238E27FC236}">
                  <a16:creationId xmlns:a16="http://schemas.microsoft.com/office/drawing/2014/main" id="{F39533B1-CCEC-4EF1-829E-718CC4E93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3">
              <a:extLst>
                <a:ext uri="{FF2B5EF4-FFF2-40B4-BE49-F238E27FC236}">
                  <a16:creationId xmlns:a16="http://schemas.microsoft.com/office/drawing/2014/main" id="{48712762-A8E5-45A2-B60F-3DA82DFC9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4">
              <a:extLst>
                <a:ext uri="{FF2B5EF4-FFF2-40B4-BE49-F238E27FC236}">
                  <a16:creationId xmlns:a16="http://schemas.microsoft.com/office/drawing/2014/main" id="{94B12164-83B1-49AC-9C1F-340008C1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5">
              <a:extLst>
                <a:ext uri="{FF2B5EF4-FFF2-40B4-BE49-F238E27FC236}">
                  <a16:creationId xmlns:a16="http://schemas.microsoft.com/office/drawing/2014/main" id="{C7DFAE75-1B9F-4753-8FA6-2B5ABD5E9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6">
              <a:extLst>
                <a:ext uri="{FF2B5EF4-FFF2-40B4-BE49-F238E27FC236}">
                  <a16:creationId xmlns:a16="http://schemas.microsoft.com/office/drawing/2014/main" id="{49E7D20F-0504-4E85-8FD8-691101FDC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7">
              <a:extLst>
                <a:ext uri="{FF2B5EF4-FFF2-40B4-BE49-F238E27FC236}">
                  <a16:creationId xmlns:a16="http://schemas.microsoft.com/office/drawing/2014/main" id="{B14F755D-AF63-4D99-8291-03149E5F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8">
              <a:extLst>
                <a:ext uri="{FF2B5EF4-FFF2-40B4-BE49-F238E27FC236}">
                  <a16:creationId xmlns:a16="http://schemas.microsoft.com/office/drawing/2014/main" id="{33C0DFAF-5A4B-420B-95DE-0D2C04AA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9">
              <a:extLst>
                <a:ext uri="{FF2B5EF4-FFF2-40B4-BE49-F238E27FC236}">
                  <a16:creationId xmlns:a16="http://schemas.microsoft.com/office/drawing/2014/main" id="{96F54509-CFB7-4AF8-A899-904CC72CC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0">
              <a:extLst>
                <a:ext uri="{FF2B5EF4-FFF2-40B4-BE49-F238E27FC236}">
                  <a16:creationId xmlns:a16="http://schemas.microsoft.com/office/drawing/2014/main" id="{384A2F41-8978-49E0-A927-D58750662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1">
              <a:extLst>
                <a:ext uri="{FF2B5EF4-FFF2-40B4-BE49-F238E27FC236}">
                  <a16:creationId xmlns:a16="http://schemas.microsoft.com/office/drawing/2014/main" id="{07930ABC-E4F5-4079-A7FF-76DE9E787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id="{FCD3C4A5-587C-432B-8F18-FA9EBEAF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3">
              <a:extLst>
                <a:ext uri="{FF2B5EF4-FFF2-40B4-BE49-F238E27FC236}">
                  <a16:creationId xmlns:a16="http://schemas.microsoft.com/office/drawing/2014/main" id="{5F2BDFA3-A67E-4401-AA87-900456BFA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4">
              <a:extLst>
                <a:ext uri="{FF2B5EF4-FFF2-40B4-BE49-F238E27FC236}">
                  <a16:creationId xmlns:a16="http://schemas.microsoft.com/office/drawing/2014/main" id="{DFC87E89-90EB-42B2-BA68-CFC0EDA9B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5">
              <a:extLst>
                <a:ext uri="{FF2B5EF4-FFF2-40B4-BE49-F238E27FC236}">
                  <a16:creationId xmlns:a16="http://schemas.microsoft.com/office/drawing/2014/main" id="{826316A2-CD38-417D-9E5D-7E2C4E46E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6">
              <a:extLst>
                <a:ext uri="{FF2B5EF4-FFF2-40B4-BE49-F238E27FC236}">
                  <a16:creationId xmlns:a16="http://schemas.microsoft.com/office/drawing/2014/main" id="{20EA31E1-79BA-4721-9993-BB4313D3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27">
              <a:extLst>
                <a:ext uri="{FF2B5EF4-FFF2-40B4-BE49-F238E27FC236}">
                  <a16:creationId xmlns:a16="http://schemas.microsoft.com/office/drawing/2014/main" id="{33BAEAF8-89EF-47F7-9AF4-42BF388D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28">
              <a:extLst>
                <a:ext uri="{FF2B5EF4-FFF2-40B4-BE49-F238E27FC236}">
                  <a16:creationId xmlns:a16="http://schemas.microsoft.com/office/drawing/2014/main" id="{89190398-1BB4-4DF2-ACA4-34008058F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29">
              <a:extLst>
                <a:ext uri="{FF2B5EF4-FFF2-40B4-BE49-F238E27FC236}">
                  <a16:creationId xmlns:a16="http://schemas.microsoft.com/office/drawing/2014/main" id="{B6D40144-76DD-412F-87BD-7FB91D6F4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0">
              <a:extLst>
                <a:ext uri="{FF2B5EF4-FFF2-40B4-BE49-F238E27FC236}">
                  <a16:creationId xmlns:a16="http://schemas.microsoft.com/office/drawing/2014/main" id="{F97B6EF2-BF6F-4EF1-8E14-6EFDDAF9D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1">
              <a:extLst>
                <a:ext uri="{FF2B5EF4-FFF2-40B4-BE49-F238E27FC236}">
                  <a16:creationId xmlns:a16="http://schemas.microsoft.com/office/drawing/2014/main" id="{0CEBC145-3BEC-40B8-9019-B499D5CA4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2">
              <a:extLst>
                <a:ext uri="{FF2B5EF4-FFF2-40B4-BE49-F238E27FC236}">
                  <a16:creationId xmlns:a16="http://schemas.microsoft.com/office/drawing/2014/main" id="{C005CE09-5CB1-4149-930C-0D4EEA9A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Rectangle 33">
              <a:extLst>
                <a:ext uri="{FF2B5EF4-FFF2-40B4-BE49-F238E27FC236}">
                  <a16:creationId xmlns:a16="http://schemas.microsoft.com/office/drawing/2014/main" id="{F08D8FC9-82D6-4D11-AB57-BF732BA2E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4">
              <a:extLst>
                <a:ext uri="{FF2B5EF4-FFF2-40B4-BE49-F238E27FC236}">
                  <a16:creationId xmlns:a16="http://schemas.microsoft.com/office/drawing/2014/main" id="{D3850C8D-959A-46CA-9EDA-4950BAF2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5">
              <a:extLst>
                <a:ext uri="{FF2B5EF4-FFF2-40B4-BE49-F238E27FC236}">
                  <a16:creationId xmlns:a16="http://schemas.microsoft.com/office/drawing/2014/main" id="{824AD5DC-310B-45F8-B702-5D73B04DC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6">
              <a:extLst>
                <a:ext uri="{FF2B5EF4-FFF2-40B4-BE49-F238E27FC236}">
                  <a16:creationId xmlns:a16="http://schemas.microsoft.com/office/drawing/2014/main" id="{B03C1129-4F01-49CF-A5D4-DCFE93B8B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7">
              <a:extLst>
                <a:ext uri="{FF2B5EF4-FFF2-40B4-BE49-F238E27FC236}">
                  <a16:creationId xmlns:a16="http://schemas.microsoft.com/office/drawing/2014/main" id="{E6C5106F-7014-4FF8-B0FC-8DD63E2A5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8">
              <a:extLst>
                <a:ext uri="{FF2B5EF4-FFF2-40B4-BE49-F238E27FC236}">
                  <a16:creationId xmlns:a16="http://schemas.microsoft.com/office/drawing/2014/main" id="{4BCE0F7C-0E64-458B-9353-848556B20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9">
              <a:extLst>
                <a:ext uri="{FF2B5EF4-FFF2-40B4-BE49-F238E27FC236}">
                  <a16:creationId xmlns:a16="http://schemas.microsoft.com/office/drawing/2014/main" id="{58D5D6FC-E890-4423-BB31-81F3D444E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0">
              <a:extLst>
                <a:ext uri="{FF2B5EF4-FFF2-40B4-BE49-F238E27FC236}">
                  <a16:creationId xmlns:a16="http://schemas.microsoft.com/office/drawing/2014/main" id="{347E3C13-5CA8-4EE5-BB16-81C50F72D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1">
              <a:extLst>
                <a:ext uri="{FF2B5EF4-FFF2-40B4-BE49-F238E27FC236}">
                  <a16:creationId xmlns:a16="http://schemas.microsoft.com/office/drawing/2014/main" id="{9037BA39-8C16-4305-9205-874625968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2">
              <a:extLst>
                <a:ext uri="{FF2B5EF4-FFF2-40B4-BE49-F238E27FC236}">
                  <a16:creationId xmlns:a16="http://schemas.microsoft.com/office/drawing/2014/main" id="{02601F0F-E0E0-4A6F-9487-9B5DC0FC6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3">
              <a:extLst>
                <a:ext uri="{FF2B5EF4-FFF2-40B4-BE49-F238E27FC236}">
                  <a16:creationId xmlns:a16="http://schemas.microsoft.com/office/drawing/2014/main" id="{8F0015F8-47CE-4D19-8F29-525DE7CE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4">
              <a:extLst>
                <a:ext uri="{FF2B5EF4-FFF2-40B4-BE49-F238E27FC236}">
                  <a16:creationId xmlns:a16="http://schemas.microsoft.com/office/drawing/2014/main" id="{461CFAD1-B826-42C6-9A20-77DA27D04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Rectangle 45">
              <a:extLst>
                <a:ext uri="{FF2B5EF4-FFF2-40B4-BE49-F238E27FC236}">
                  <a16:creationId xmlns:a16="http://schemas.microsoft.com/office/drawing/2014/main" id="{5C0DBEF4-5974-4FF8-8043-517C2178F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46">
              <a:extLst>
                <a:ext uri="{FF2B5EF4-FFF2-40B4-BE49-F238E27FC236}">
                  <a16:creationId xmlns:a16="http://schemas.microsoft.com/office/drawing/2014/main" id="{C44AD8A0-5AAD-40E0-9382-4BB7CD3C5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47">
              <a:extLst>
                <a:ext uri="{FF2B5EF4-FFF2-40B4-BE49-F238E27FC236}">
                  <a16:creationId xmlns:a16="http://schemas.microsoft.com/office/drawing/2014/main" id="{E69E7E91-7D80-4053-B776-390644F6A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48">
              <a:extLst>
                <a:ext uri="{FF2B5EF4-FFF2-40B4-BE49-F238E27FC236}">
                  <a16:creationId xmlns:a16="http://schemas.microsoft.com/office/drawing/2014/main" id="{9DCDCA0D-7DF0-458A-9F44-E279F8E4D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49">
              <a:extLst>
                <a:ext uri="{FF2B5EF4-FFF2-40B4-BE49-F238E27FC236}">
                  <a16:creationId xmlns:a16="http://schemas.microsoft.com/office/drawing/2014/main" id="{F5915D4C-1A03-4B6E-A0B7-F37365BDC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0">
              <a:extLst>
                <a:ext uri="{FF2B5EF4-FFF2-40B4-BE49-F238E27FC236}">
                  <a16:creationId xmlns:a16="http://schemas.microsoft.com/office/drawing/2014/main" id="{6014BA40-1928-40CA-9AF1-66DC3D8D4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1">
              <a:extLst>
                <a:ext uri="{FF2B5EF4-FFF2-40B4-BE49-F238E27FC236}">
                  <a16:creationId xmlns:a16="http://schemas.microsoft.com/office/drawing/2014/main" id="{13C62284-3A4A-4D9B-A961-560CEEC6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2">
              <a:extLst>
                <a:ext uri="{FF2B5EF4-FFF2-40B4-BE49-F238E27FC236}">
                  <a16:creationId xmlns:a16="http://schemas.microsoft.com/office/drawing/2014/main" id="{455348FF-DF1A-4EEC-ADF1-6902F64B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3">
              <a:extLst>
                <a:ext uri="{FF2B5EF4-FFF2-40B4-BE49-F238E27FC236}">
                  <a16:creationId xmlns:a16="http://schemas.microsoft.com/office/drawing/2014/main" id="{4ABA1C18-42D0-449B-9906-A9CADF63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4">
              <a:extLst>
                <a:ext uri="{FF2B5EF4-FFF2-40B4-BE49-F238E27FC236}">
                  <a16:creationId xmlns:a16="http://schemas.microsoft.com/office/drawing/2014/main" id="{96A7F1AE-6B77-4E76-96FB-0E77DD668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5">
              <a:extLst>
                <a:ext uri="{FF2B5EF4-FFF2-40B4-BE49-F238E27FC236}">
                  <a16:creationId xmlns:a16="http://schemas.microsoft.com/office/drawing/2014/main" id="{88F9C65E-66A1-4E52-BB44-725429B73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56">
              <a:extLst>
                <a:ext uri="{FF2B5EF4-FFF2-40B4-BE49-F238E27FC236}">
                  <a16:creationId xmlns:a16="http://schemas.microsoft.com/office/drawing/2014/main" id="{903B539B-47B8-404F-B2D8-440E7A63C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57">
              <a:extLst>
                <a:ext uri="{FF2B5EF4-FFF2-40B4-BE49-F238E27FC236}">
                  <a16:creationId xmlns:a16="http://schemas.microsoft.com/office/drawing/2014/main" id="{E307E88A-4532-4AF5-9DD7-AC651A023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58">
              <a:extLst>
                <a:ext uri="{FF2B5EF4-FFF2-40B4-BE49-F238E27FC236}">
                  <a16:creationId xmlns:a16="http://schemas.microsoft.com/office/drawing/2014/main" id="{FBBB7833-3456-45AD-ADCE-FE8DA8773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D0D26923-EE65-4E57-B679-61B80FBCA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92" name="Freeform 32">
              <a:extLst>
                <a:ext uri="{FF2B5EF4-FFF2-40B4-BE49-F238E27FC236}">
                  <a16:creationId xmlns:a16="http://schemas.microsoft.com/office/drawing/2014/main" id="{CCFEB195-EB36-44FF-8797-E3560DB15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33">
              <a:extLst>
                <a:ext uri="{FF2B5EF4-FFF2-40B4-BE49-F238E27FC236}">
                  <a16:creationId xmlns:a16="http://schemas.microsoft.com/office/drawing/2014/main" id="{F9DFB3B4-CAB4-464D-B98E-B1D631F83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34">
              <a:extLst>
                <a:ext uri="{FF2B5EF4-FFF2-40B4-BE49-F238E27FC236}">
                  <a16:creationId xmlns:a16="http://schemas.microsoft.com/office/drawing/2014/main" id="{AF9C413E-250B-480A-95EF-7530544E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35">
              <a:extLst>
                <a:ext uri="{FF2B5EF4-FFF2-40B4-BE49-F238E27FC236}">
                  <a16:creationId xmlns:a16="http://schemas.microsoft.com/office/drawing/2014/main" id="{835624A6-4E96-4687-BA1D-79877D44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36">
              <a:extLst>
                <a:ext uri="{FF2B5EF4-FFF2-40B4-BE49-F238E27FC236}">
                  <a16:creationId xmlns:a16="http://schemas.microsoft.com/office/drawing/2014/main" id="{9FDC4B4C-B72D-4BF9-802F-8936D2BA3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37">
              <a:extLst>
                <a:ext uri="{FF2B5EF4-FFF2-40B4-BE49-F238E27FC236}">
                  <a16:creationId xmlns:a16="http://schemas.microsoft.com/office/drawing/2014/main" id="{EA39328B-6796-4B68-AC37-D15A58FD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38">
              <a:extLst>
                <a:ext uri="{FF2B5EF4-FFF2-40B4-BE49-F238E27FC236}">
                  <a16:creationId xmlns:a16="http://schemas.microsoft.com/office/drawing/2014/main" id="{E183C829-3FB7-4A3A-BA25-48085399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39">
              <a:extLst>
                <a:ext uri="{FF2B5EF4-FFF2-40B4-BE49-F238E27FC236}">
                  <a16:creationId xmlns:a16="http://schemas.microsoft.com/office/drawing/2014/main" id="{3432DC05-0F64-445E-9A04-28F38C31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40">
              <a:extLst>
                <a:ext uri="{FF2B5EF4-FFF2-40B4-BE49-F238E27FC236}">
                  <a16:creationId xmlns:a16="http://schemas.microsoft.com/office/drawing/2014/main" id="{84B73A47-61BF-41AA-88B2-8E886FE76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Rectangle 41">
              <a:extLst>
                <a:ext uri="{FF2B5EF4-FFF2-40B4-BE49-F238E27FC236}">
                  <a16:creationId xmlns:a16="http://schemas.microsoft.com/office/drawing/2014/main" id="{1598D14B-84D4-4984-9F52-076847DF3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117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27483"/>
            <a:ext cx="5894387" cy="1478570"/>
          </a:xfrm>
        </p:spPr>
        <p:txBody>
          <a:bodyPr anchor="b">
            <a:normAutofit/>
          </a:bodyPr>
          <a:lstStyle/>
          <a:p>
            <a:pPr algn="just"/>
            <a:r>
              <a:rPr lang="sr-Latn-CS" sz="2500" dirty="0"/>
              <a:t>Faktore ekonomičnosti sa stanovišta njene uslovljenosti i dinamike čine: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866566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sr-Latn-CS" sz="2000" dirty="0"/>
              <a:t>prirodni,</a:t>
            </a:r>
            <a:endParaRPr lang="en-US" sz="2000" dirty="0"/>
          </a:p>
          <a:p>
            <a:pPr lvl="0">
              <a:lnSpc>
                <a:spcPct val="110000"/>
              </a:lnSpc>
            </a:pPr>
            <a:r>
              <a:rPr lang="sr-Latn-CS" sz="2000" dirty="0"/>
              <a:t>društveni,</a:t>
            </a:r>
            <a:endParaRPr lang="en-US" sz="2000" dirty="0"/>
          </a:p>
          <a:p>
            <a:pPr lvl="0">
              <a:lnSpc>
                <a:spcPct val="110000"/>
              </a:lnSpc>
            </a:pPr>
            <a:r>
              <a:rPr lang="sr-Latn-CS" sz="2000" dirty="0"/>
              <a:t>tehničko – tehnološki i</a:t>
            </a:r>
            <a:endParaRPr lang="en-US" sz="2000" dirty="0"/>
          </a:p>
          <a:p>
            <a:pPr lvl="0">
              <a:lnSpc>
                <a:spcPct val="110000"/>
              </a:lnSpc>
            </a:pPr>
            <a:r>
              <a:rPr lang="sr-Latn-CS" sz="2000" dirty="0"/>
              <a:t>organizacioni.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sr-Latn-CS" sz="2000" b="1" dirty="0"/>
              <a:t>PRIRODNI FAKTORI</a:t>
            </a:r>
            <a:r>
              <a:rPr lang="sr-Latn-CS" sz="2000" dirty="0"/>
              <a:t>– u mnogim preduzećima prirodni uslovi deluju na veličinu utrošaka i troškova. </a:t>
            </a:r>
          </a:p>
          <a:p>
            <a:pPr>
              <a:lnSpc>
                <a:spcPct val="110000"/>
              </a:lnSpc>
            </a:pPr>
            <a:r>
              <a:rPr lang="sr-Latn-CS" sz="2000" dirty="0"/>
              <a:t>Izraziti primeri za to su u rudarstvu, poljoprivredi, šumarstvu, prehrambenoj industriji, i drugim delatnostima.</a:t>
            </a:r>
            <a:endParaRPr lang="en-US" sz="2000" dirty="0"/>
          </a:p>
        </p:txBody>
      </p:sp>
      <p:pic>
        <p:nvPicPr>
          <p:cNvPr id="5126" name="Picture 6" descr="Cartoon graphics, costs and expenses, comics, hand png | PNGEg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r="6620" b="-7"/>
          <a:stretch/>
        </p:blipFill>
        <p:spPr bwMode="auto"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7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104" name="Rectangle 4103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5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Jokes Part 2: Why did the behavioral economist cross the road?">
            <a:extLst>
              <a:ext uri="{FF2B5EF4-FFF2-40B4-BE49-F238E27FC236}">
                <a16:creationId xmlns:a16="http://schemas.microsoft.com/office/drawing/2014/main" id="{966D0557-6953-18F0-C298-CD24D5C68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1" r="13126" b="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Rectangle 4110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Rectangle 4135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Rectangle 4147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58" y="401053"/>
            <a:ext cx="6078453" cy="539014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r-Latn-CS" sz="2000" b="1" dirty="0"/>
              <a:t>DRUŠTVENI FAKTORI</a:t>
            </a:r>
            <a:r>
              <a:rPr lang="sr-Latn-CS" sz="2000" dirty="0"/>
              <a:t>– Ovi faktori deluju preko mera ekonomske politike, politike cena, carina i slično, koje se javljaju kao objektivan faktor sa stanovišta troškova preduzeća. </a:t>
            </a:r>
          </a:p>
          <a:p>
            <a:pPr algn="just">
              <a:lnSpc>
                <a:spcPct val="110000"/>
              </a:lnSpc>
            </a:pPr>
            <a:r>
              <a:rPr lang="sr-Latn-CS" sz="2000" dirty="0"/>
              <a:t>Država zakonskim i drugim propisima, formira ukupni pravni i ekonomski ambijent i uslove privređivanja. Direktni uticaj ovih mera države na cenu koštanja preduzeća a time i ekonomičnost ogleda se preko poreza, taksa, carina i dr.</a:t>
            </a:r>
            <a:endParaRPr lang="en-US" sz="2000" dirty="0"/>
          </a:p>
          <a:p>
            <a:pPr algn="just">
              <a:lnSpc>
                <a:spcPct val="110000"/>
              </a:lnSpc>
            </a:pPr>
            <a:r>
              <a:rPr lang="sr-Latn-CS" sz="2000" b="1" dirty="0"/>
              <a:t>TEHNIČKO TEHNOLOŠKI FAKTORI - </a:t>
            </a:r>
            <a:r>
              <a:rPr lang="sr-Latn-CS" sz="2000" dirty="0"/>
              <a:t>ovi faktori deluju kao objektivni faktori na troškove, a time i ekonomičnost. Oni se nalaze u samom preduzeću, predstavljaju uslove proizvodnje i deluju u procesima proizvodnje.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348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Content Placeholder 2">
            <a:extLst>
              <a:ext uri="{FF2B5EF4-FFF2-40B4-BE49-F238E27FC236}">
                <a16:creationId xmlns:a16="http://schemas.microsoft.com/office/drawing/2014/main" id="{F014C21D-6C4E-D633-981F-34BBF4EC7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71129"/>
              </p:ext>
            </p:extLst>
          </p:nvPr>
        </p:nvGraphicFramePr>
        <p:xfrm>
          <a:off x="1141413" y="190163"/>
          <a:ext cx="6125236" cy="635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Expensive electricity | Cartoon Mov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59" y="873940"/>
            <a:ext cx="4387226" cy="43927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3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sr-Latn-CS" dirty="0"/>
              <a:t>E</a:t>
            </a:r>
            <a:r>
              <a:rPr lang="sr-Cyrl-CS" dirty="0"/>
              <a:t>konomičnost trošenja zavisi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r-Cyrl-CS" sz="2000"/>
              <a:t>trošenja elemenata proizvodnje</a:t>
            </a:r>
            <a:r>
              <a:rPr lang="sr-Latn-CS" sz="2000"/>
              <a:t>,</a:t>
            </a:r>
            <a:endParaRPr lang="en-US" sz="2000"/>
          </a:p>
          <a:p>
            <a:pPr lvl="0">
              <a:lnSpc>
                <a:spcPct val="110000"/>
              </a:lnSpc>
            </a:pPr>
            <a:r>
              <a:rPr lang="sr-Cyrl-CS" sz="2000"/>
              <a:t>tehnički uslovljenih trošenja elemenata proizvodnje,</a:t>
            </a:r>
            <a:endParaRPr lang="en-US" sz="2000"/>
          </a:p>
          <a:p>
            <a:pPr lvl="0">
              <a:lnSpc>
                <a:spcPct val="110000"/>
              </a:lnSpc>
            </a:pPr>
            <a:r>
              <a:rPr lang="sr-Cyrl-CS" sz="2000"/>
              <a:t>cena sredstava za proizvodnju i zarada radnika,</a:t>
            </a:r>
            <a:endParaRPr lang="en-US" sz="2000"/>
          </a:p>
          <a:p>
            <a:pPr lvl="0">
              <a:lnSpc>
                <a:spcPct val="110000"/>
              </a:lnSpc>
            </a:pPr>
            <a:r>
              <a:rPr lang="sr-Cyrl-CS" sz="2000"/>
              <a:t>organizaciono uslovljenih trošenja elemenata proizvodnje i </a:t>
            </a:r>
            <a:endParaRPr lang="en-US" sz="2000"/>
          </a:p>
          <a:p>
            <a:pPr lvl="0">
              <a:lnSpc>
                <a:spcPct val="110000"/>
              </a:lnSpc>
            </a:pPr>
            <a:r>
              <a:rPr lang="sr-Cyrl-CS" sz="2000"/>
              <a:t>organizaciono uslovljenih cena sredstava za proizvodnju i zarada radnika.</a:t>
            </a:r>
            <a:endParaRPr lang="en-US" sz="2000"/>
          </a:p>
          <a:p>
            <a:pPr>
              <a:lnSpc>
                <a:spcPct val="110000"/>
              </a:lnSpc>
              <a:buNone/>
            </a:pPr>
            <a:endParaRPr lang="en-US" sz="2000"/>
          </a:p>
        </p:txBody>
      </p:sp>
      <p:pic>
        <p:nvPicPr>
          <p:cNvPr id="7170" name="Picture 2" descr="Business People are Increasing Revenue and Reduce Costs Stock Vector -  Illustration of income, diagram: 1610411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r="34664" b="3"/>
          <a:stretch/>
        </p:blipFill>
        <p:spPr bwMode="auto"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5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F67CC9-D773-4B4B-8A55-D5DAEC34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05333-44A8-1BE8-4959-B4D4065B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TEME ZA PRISTUPNI RAD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1CA767C2-F3DB-CEE2-673B-4BB3BD3A2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49500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965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5D51F4-4B2C-4E92-AD42-C0F8079B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ADF90-29DF-49C2-92C5-E75C306E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D94EBD0-9E98-49B5-BCBB-C0E75E659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234D58E-884C-476F-9B2D-7E6C29BCD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146033F-CB0A-44E4-A16A-95C026C9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2004D0A-5BA4-4D6F-AE5B-BCCF1CDB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9D61DD8-7030-4EF7-974E-9F87E805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9CE806A-0577-41E9-8F07-B6A7EFB4E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F58E8F2-EAC5-477C-93D6-1AC0E034F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90C5478-265D-4D73-8259-A0369435C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B688B6B-CD3A-4D50-B661-3BFFEE2D3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22BB8A2-A9CF-40A0-92DC-F2456B8B7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920BBCC-C237-4B3E-B2DA-B8172A392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8A6B29A0-A4F7-448E-88D5-26F690D81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52A6476-E345-40C8-AE07-B93E8A7E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518D32FD-7EA1-4C43-AA4B-B9E10B684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4AA62115-722D-4045-AE1B-771314CA2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C94E681-7784-4E31-B5B5-DDBF9C614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9578B6A7-2499-4CFF-A6E5-0FDB1B8A2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6B8D001-28C9-49CB-9B96-4D67E218C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0576248-23CA-477D-A630-4EA4F06F8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29F00424-4DC1-4DD5-B429-EB428628A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4D03BC62-061A-46A3-AEB3-75C125F3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C0B4D4C-7EC6-47E0-8F9C-E0C4BCCE1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346BF759-C964-4656-9724-9F6B9E75F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1A41F6C-9A3A-4A88-8369-173CEC967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C7719558-E4BA-41E1-AE9B-8B7C2826D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85AD44B-443D-473E-BBE4-6877C1A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9D25FFB-6A08-4A00-8BE1-8C987B3D9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E642A42B-C95B-433E-9A81-2174F7287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C3D77CC-6916-4BF8-8CDF-71E4BF2E6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E8897B-113F-4BE0-A8B0-6467E5A2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8C790BB1-DB5D-4D11-ACA1-045F7B5DB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14E82C3E-2BBF-4E7A-A4F1-B092898AF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BBD9DCED-205F-40C0-A8F6-09CA8AC21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3E6B6536-B16B-44C8-BF75-0B51F159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08673EBA-802C-469A-80AB-14A951A75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75BB5611-2E78-4C27-8778-E8A39B157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DCA85219-9A72-4256-A50C-799C0D0AE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46E28662-9979-4ACD-9DB1-9E4B1814F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A057C9FB-3B25-4A5E-A20E-B7773732E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596D5A52-895F-4C7B-BCEC-E4AB25C7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A3BFF1E9-0954-48E0-A32B-066414467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40592818-8A9B-429B-8166-22A0893C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F52399E8-91EF-4363-81C4-4EBE3790A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0DE18992-35FF-4D27-AAB7-88D9A7881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162D7313-86C3-45AF-AC7A-C5429A228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033A1EE-166E-4246-AB00-AA91D7B8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9F5BA15F-D1CD-44A2-B643-290576317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673D8FDD-D165-4834-B9F4-E15C5EBD5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314E2D52-365D-407E-A832-01E0F8604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299BE646-A2B8-42AB-8DE3-9E38BF21D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6CBF7F9-54D6-418C-B679-4A03F1AF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2B8FDD23-E511-4B50-8A45-E25C8EBFB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B04AC64C-ACEE-462D-95F2-3D82FF090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9E0086A8-06D1-484E-805F-460346EB5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1952C3C6-3706-447A-A721-81155E748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F264C83C-EFE0-4E45-A20F-4A437FC28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7E1F77A7-8C12-430E-A0C7-386E9FECC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B9535DE4-FAFA-446C-A46C-F06D18D3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111DE-0F36-5EB1-046E-F2E653B0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3"/>
            <a:ext cx="2743310" cy="42550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PITANJA ZA KOLOKVIJUM I ISPIT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DF9E1F8-2670-14DA-A7A7-C277336E9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54525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432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651" y="373286"/>
            <a:ext cx="10718654" cy="2932311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 err="1"/>
              <a:t>označava</a:t>
            </a:r>
            <a:r>
              <a:rPr lang="en-US" sz="2600" b="1" dirty="0"/>
              <a:t> </a:t>
            </a:r>
            <a:r>
              <a:rPr lang="en-US" sz="2600" b="1" dirty="0" err="1"/>
              <a:t>ekonomski</a:t>
            </a:r>
            <a:r>
              <a:rPr lang="en-US" sz="2600" b="1" dirty="0"/>
              <a:t> </a:t>
            </a:r>
            <a:r>
              <a:rPr lang="en-US" sz="2600" b="1" dirty="0" err="1"/>
              <a:t>princip</a:t>
            </a:r>
            <a:r>
              <a:rPr lang="en-US" sz="2600" b="1" dirty="0"/>
              <a:t> </a:t>
            </a:r>
            <a:r>
              <a:rPr lang="en-US" sz="2600" b="1" dirty="0" err="1"/>
              <a:t>poslovanja</a:t>
            </a:r>
            <a:r>
              <a:rPr lang="en-US" sz="2600" b="1" dirty="0"/>
              <a:t> </a:t>
            </a:r>
            <a:r>
              <a:rPr lang="en-US" sz="2600" b="1" dirty="0" err="1"/>
              <a:t>preduzeća</a:t>
            </a:r>
            <a:r>
              <a:rPr lang="en-US" sz="2600" b="1" dirty="0"/>
              <a:t> </a:t>
            </a:r>
            <a:r>
              <a:rPr lang="en-US" sz="2600" b="1" dirty="0" err="1"/>
              <a:t>koji</a:t>
            </a:r>
            <a:r>
              <a:rPr lang="en-US" sz="2600" b="1" dirty="0"/>
              <a:t> </a:t>
            </a:r>
            <a:r>
              <a:rPr lang="en-US" sz="2600" b="1" dirty="0" err="1"/>
              <a:t>obezbeđuje</a:t>
            </a:r>
            <a:r>
              <a:rPr lang="en-US" sz="2600" b="1" dirty="0"/>
              <a:t> </a:t>
            </a:r>
            <a:r>
              <a:rPr lang="en-US" sz="2600" b="1" dirty="0" err="1"/>
              <a:t>maksimalni</a:t>
            </a:r>
            <a:r>
              <a:rPr lang="en-US" sz="2600" b="1" dirty="0"/>
              <a:t> </a:t>
            </a:r>
            <a:r>
              <a:rPr lang="en-US" sz="2600" b="1" dirty="0" err="1"/>
              <a:t>učinak</a:t>
            </a:r>
            <a:r>
              <a:rPr lang="en-US" sz="2600" b="1" dirty="0"/>
              <a:t>, </a:t>
            </a:r>
            <a:r>
              <a:rPr lang="en-US" sz="2600" b="1" dirty="0" err="1"/>
              <a:t>uz</a:t>
            </a:r>
            <a:r>
              <a:rPr lang="en-US" sz="2600" b="1" dirty="0"/>
              <a:t> </a:t>
            </a:r>
            <a:r>
              <a:rPr lang="en-US" sz="2600" b="1" dirty="0" err="1"/>
              <a:t>minimalno</a:t>
            </a:r>
            <a:r>
              <a:rPr lang="en-US" sz="2600" b="1" dirty="0"/>
              <a:t> </a:t>
            </a:r>
            <a:r>
              <a:rPr lang="en-US" sz="2600" b="1" dirty="0" err="1"/>
              <a:t>trošenje</a:t>
            </a:r>
            <a:r>
              <a:rPr lang="en-US" sz="2600" b="1" dirty="0"/>
              <a:t> </a:t>
            </a:r>
            <a:r>
              <a:rPr lang="en-US" sz="2600" b="1" dirty="0" err="1"/>
              <a:t>svih</a:t>
            </a:r>
            <a:r>
              <a:rPr lang="en-US" sz="2600" b="1" dirty="0"/>
              <a:t> </a:t>
            </a:r>
            <a:r>
              <a:rPr lang="en-US" sz="2600" b="1" dirty="0" err="1"/>
              <a:t>potrebnih</a:t>
            </a:r>
            <a:r>
              <a:rPr lang="en-US" sz="2600" b="1" dirty="0"/>
              <a:t> </a:t>
            </a:r>
            <a:r>
              <a:rPr lang="en-US" sz="2600" b="1" dirty="0" err="1"/>
              <a:t>materijalnih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ljudskih</a:t>
            </a:r>
            <a:r>
              <a:rPr lang="en-US" sz="2600" b="1" dirty="0"/>
              <a:t> </a:t>
            </a:r>
            <a:r>
              <a:rPr lang="en-US" sz="2600" b="1" dirty="0" err="1"/>
              <a:t>komponenata</a:t>
            </a:r>
            <a:r>
              <a:rPr lang="en-US" dirty="0"/>
              <a:t>.</a:t>
            </a:r>
            <a:endParaRPr lang="sr-Latn-RS" dirty="0"/>
          </a:p>
          <a:p>
            <a:pPr algn="just"/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ostvarenje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sr-Latn-RS" dirty="0"/>
              <a:t>proizvoda/</a:t>
            </a:r>
            <a:r>
              <a:rPr lang="en-US" dirty="0" err="1"/>
              <a:t>prometa</a:t>
            </a:r>
            <a:r>
              <a:rPr lang="en-US" dirty="0"/>
              <a:t> –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sr-Latn-RS" dirty="0"/>
              <a:t>niže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/>
              <a:t>Od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ekonomičnosti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dohotka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ličnih</a:t>
            </a:r>
            <a:r>
              <a:rPr lang="en-US" dirty="0"/>
              <a:t> </a:t>
            </a:r>
            <a:r>
              <a:rPr lang="sr-Latn-RS" dirty="0"/>
              <a:t>primanja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.</a:t>
            </a:r>
          </a:p>
        </p:txBody>
      </p:sp>
      <p:pic>
        <p:nvPicPr>
          <p:cNvPr id="1026" name="Picture 2" descr="EKONOMIČNOST OBLAKA - M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79" y="3159940"/>
            <a:ext cx="6051010" cy="35020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tical Cartoon: Smothered by Big Government | International Liberty">
            <a:extLst>
              <a:ext uri="{FF2B5EF4-FFF2-40B4-BE49-F238E27FC236}">
                <a16:creationId xmlns:a16="http://schemas.microsoft.com/office/drawing/2014/main" id="{D3A7F7AA-18C8-2EFC-CBA0-6334F7CB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907" y="1429216"/>
            <a:ext cx="4686006" cy="354965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727" y="439271"/>
            <a:ext cx="4710683" cy="579568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/>
              <a:t>Značaj</a:t>
            </a:r>
            <a:r>
              <a:rPr lang="en-US" sz="2000" dirty="0"/>
              <a:t> </a:t>
            </a:r>
            <a:r>
              <a:rPr lang="en-US" sz="2000" dirty="0" err="1"/>
              <a:t>ekonomičnosti</a:t>
            </a:r>
            <a:r>
              <a:rPr lang="en-US" sz="2000" dirty="0"/>
              <a:t> </a:t>
            </a:r>
            <a:r>
              <a:rPr lang="en-US" sz="2000" dirty="0" err="1"/>
              <a:t>ogleda</a:t>
            </a:r>
            <a:r>
              <a:rPr lang="en-US" sz="2000" dirty="0"/>
              <a:t> se </a:t>
            </a:r>
            <a:r>
              <a:rPr lang="en-US" sz="2000" dirty="0" err="1"/>
              <a:t>i</a:t>
            </a:r>
            <a:r>
              <a:rPr lang="en-US" sz="2000" dirty="0"/>
              <a:t> u </a:t>
            </a:r>
            <a:r>
              <a:rPr lang="en-US" sz="2000" dirty="0" err="1"/>
              <a:t>težnji</a:t>
            </a:r>
            <a:r>
              <a:rPr lang="en-US" sz="2000" dirty="0"/>
              <a:t> za </a:t>
            </a:r>
            <a:r>
              <a:rPr lang="sr-Latn-RS" sz="2000" dirty="0"/>
              <a:t>SMANJENJU TROŠKOVA POSLOVANJA PREDUZEĆA.</a:t>
            </a:r>
            <a:r>
              <a:rPr lang="en-US" sz="2000" dirty="0"/>
              <a:t> </a:t>
            </a:r>
            <a:r>
              <a:rPr lang="sr-Latn-RS" sz="2000" dirty="0"/>
              <a:t>Na taj način</a:t>
            </a:r>
          </a:p>
          <a:p>
            <a:pPr lvl="1">
              <a:lnSpc>
                <a:spcPct val="110000"/>
              </a:lnSpc>
            </a:pPr>
            <a:r>
              <a:rPr lang="sr-Latn-RS" dirty="0"/>
              <a:t>SMANJUJE SE CENA KOŠTANJA PROIZVODA/USLUGA</a:t>
            </a:r>
          </a:p>
          <a:p>
            <a:pPr lvl="1">
              <a:lnSpc>
                <a:spcPct val="110000"/>
              </a:lnSpc>
            </a:pPr>
            <a:r>
              <a:rPr lang="sr-Latn-RS" dirty="0"/>
              <a:t>POVEĆAVA SE NIVO KONKURENTNOSTI NA TRŽIŠTU</a:t>
            </a:r>
          </a:p>
          <a:p>
            <a:pPr>
              <a:lnSpc>
                <a:spcPct val="110000"/>
              </a:lnSpc>
            </a:pPr>
            <a:r>
              <a:rPr lang="en-US" sz="2000" dirty="0" err="1"/>
              <a:t>Ekonomičnost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od </a:t>
            </a:r>
            <a:r>
              <a:rPr lang="en-US" sz="2000" dirty="0" err="1"/>
              <a:t>širih</a:t>
            </a:r>
            <a:r>
              <a:rPr lang="en-US" sz="2000" dirty="0"/>
              <a:t> </a:t>
            </a:r>
            <a:r>
              <a:rPr lang="en-US" sz="2000" dirty="0" err="1"/>
              <a:t>instrumenata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en-US" sz="2000" dirty="0"/>
              <a:t> </a:t>
            </a:r>
            <a:r>
              <a:rPr lang="en-US" sz="2000" dirty="0" err="1"/>
              <a:t>ekonomske</a:t>
            </a:r>
            <a:r>
              <a:rPr lang="en-US" sz="2000" dirty="0"/>
              <a:t> </a:t>
            </a:r>
            <a:r>
              <a:rPr lang="en-US" sz="2000" dirty="0" err="1"/>
              <a:t>uspešnosti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odražava</a:t>
            </a:r>
            <a:r>
              <a:rPr lang="en-US" sz="2000" dirty="0"/>
              <a:t> </a:t>
            </a:r>
            <a:r>
              <a:rPr lang="en-US" sz="2000" dirty="0" err="1"/>
              <a:t>odnos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ukupnim</a:t>
            </a:r>
            <a:r>
              <a:rPr lang="en-US" sz="2000" dirty="0"/>
              <a:t> </a:t>
            </a:r>
            <a:r>
              <a:rPr lang="en-US" sz="2000" dirty="0" err="1"/>
              <a:t>ostvarenim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sr-Latn-RS" sz="2000" dirty="0"/>
              <a:t>.</a:t>
            </a:r>
            <a:r>
              <a:rPr lang="en-US" sz="2000" dirty="0"/>
              <a:t> </a:t>
            </a:r>
            <a:endParaRPr lang="sr-Latn-RS" sz="2000" dirty="0"/>
          </a:p>
          <a:p>
            <a:pPr>
              <a:lnSpc>
                <a:spcPct val="110000"/>
              </a:lnSpc>
            </a:pPr>
            <a:r>
              <a:rPr lang="sr-Latn-RS" sz="2000" dirty="0"/>
              <a:t>Faktori na </a:t>
            </a:r>
            <a:r>
              <a:rPr lang="en-US" sz="2000" dirty="0" err="1"/>
              <a:t>dinamik</a:t>
            </a:r>
            <a:r>
              <a:rPr lang="sr-Latn-RS" sz="2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ekonomičnosti</a:t>
            </a:r>
            <a:r>
              <a:rPr lang="sr-Latn-RS" sz="2000" dirty="0"/>
              <a:t>: </a:t>
            </a:r>
            <a:r>
              <a:rPr lang="en-US" sz="2000" b="1" u="sng" dirty="0" err="1"/>
              <a:t>prirodni</a:t>
            </a:r>
            <a:r>
              <a:rPr lang="en-US" sz="2000" b="1" u="sng" dirty="0"/>
              <a:t>, </a:t>
            </a:r>
            <a:r>
              <a:rPr lang="en-US" sz="2000" b="1" u="sng" dirty="0" err="1"/>
              <a:t>društveni</a:t>
            </a:r>
            <a:r>
              <a:rPr lang="en-US" sz="2000" b="1" u="sng" dirty="0"/>
              <a:t>, </a:t>
            </a:r>
            <a:r>
              <a:rPr lang="en-US" sz="2000" b="1" u="sng" dirty="0" err="1"/>
              <a:t>tehničko-tehnološki</a:t>
            </a:r>
            <a:r>
              <a:rPr lang="en-US" sz="2000" b="1" u="sng" dirty="0"/>
              <a:t> </a:t>
            </a:r>
            <a:r>
              <a:rPr lang="en-US" sz="2000" b="1" u="sng" dirty="0" err="1"/>
              <a:t>i</a:t>
            </a:r>
            <a:r>
              <a:rPr lang="en-US" sz="2000" b="1" u="sng" dirty="0"/>
              <a:t> </a:t>
            </a:r>
            <a:r>
              <a:rPr lang="en-US" sz="2000" b="1" u="sng" dirty="0" err="1"/>
              <a:t>organizacioni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2360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engthen loop Generosity Mystery Mexico Accor pojam cost of production -  cloexplorer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39" y="2106964"/>
            <a:ext cx="5406968" cy="40552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1A9065E-F2E2-DAC9-C1DC-A51EB4B036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706" y="176102"/>
          <a:ext cx="11462965" cy="177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79556" y="2362751"/>
            <a:ext cx="50912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/>
              <a:t>Ekonomičnost</a:t>
            </a:r>
            <a:r>
              <a:rPr lang="en-US" sz="2600" dirty="0"/>
              <a:t> se </a:t>
            </a:r>
            <a:r>
              <a:rPr lang="en-US" sz="2600" dirty="0" err="1"/>
              <a:t>može</a:t>
            </a:r>
            <a:r>
              <a:rPr lang="en-US" sz="2600" dirty="0"/>
              <a:t> </a:t>
            </a:r>
            <a:r>
              <a:rPr lang="en-US" sz="2600" dirty="0" err="1"/>
              <a:t>meriti</a:t>
            </a:r>
            <a:r>
              <a:rPr lang="en-US" sz="2600" dirty="0"/>
              <a:t> </a:t>
            </a:r>
            <a:r>
              <a:rPr lang="en-US" sz="2600" dirty="0" err="1"/>
              <a:t>naturalno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vrednosno</a:t>
            </a:r>
            <a:r>
              <a:rPr lang="en-US" sz="2600" dirty="0"/>
              <a:t>. </a:t>
            </a:r>
            <a:endParaRPr lang="sr-Latn-RS" sz="2600" dirty="0"/>
          </a:p>
          <a:p>
            <a:pPr marL="457200" indent="-457200" algn="just">
              <a:buAutoNum type="arabicPeriod"/>
            </a:pPr>
            <a:r>
              <a:rPr lang="en-US" sz="2600" b="1" u="sng" dirty="0" err="1">
                <a:solidFill>
                  <a:srgbClr val="FF0000"/>
                </a:solidFill>
              </a:rPr>
              <a:t>Naturalno</a:t>
            </a:r>
            <a:r>
              <a:rPr lang="en-US" sz="2600" dirty="0"/>
              <a:t> </a:t>
            </a:r>
            <a:r>
              <a:rPr lang="en-US" sz="2600" dirty="0" err="1"/>
              <a:t>iskazivanje</a:t>
            </a:r>
            <a:r>
              <a:rPr lang="en-US" sz="2600" dirty="0"/>
              <a:t> </a:t>
            </a:r>
            <a:r>
              <a:rPr lang="en-US" sz="2600" dirty="0" err="1"/>
              <a:t>ekonomičnosti</a:t>
            </a:r>
            <a:r>
              <a:rPr lang="en-US" sz="2600" dirty="0"/>
              <a:t> je </a:t>
            </a:r>
            <a:r>
              <a:rPr lang="en-US" sz="2600" dirty="0" err="1"/>
              <a:t>odnos</a:t>
            </a:r>
            <a:r>
              <a:rPr lang="en-US" sz="2600" dirty="0"/>
              <a:t> </a:t>
            </a:r>
            <a:r>
              <a:rPr lang="en-US" sz="2600" dirty="0" err="1"/>
              <a:t>između</a:t>
            </a:r>
            <a:r>
              <a:rPr lang="en-US" sz="2600" dirty="0"/>
              <a:t> </a:t>
            </a:r>
            <a:r>
              <a:rPr lang="en-US" sz="2600" dirty="0" err="1"/>
              <a:t>količine</a:t>
            </a:r>
            <a:r>
              <a:rPr lang="en-US" sz="2600" dirty="0"/>
              <a:t> </a:t>
            </a:r>
            <a:r>
              <a:rPr lang="en-US" sz="2600" dirty="0" err="1"/>
              <a:t>proizvoda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ukupnih</a:t>
            </a:r>
            <a:r>
              <a:rPr lang="en-US" sz="2600" dirty="0"/>
              <a:t> </a:t>
            </a:r>
            <a:r>
              <a:rPr lang="en-US" sz="2600" dirty="0" err="1"/>
              <a:t>elementa</a:t>
            </a:r>
            <a:r>
              <a:rPr lang="en-US" sz="2600" dirty="0"/>
              <a:t> </a:t>
            </a:r>
            <a:r>
              <a:rPr lang="en-US" sz="2600" dirty="0" err="1"/>
              <a:t>proizvodnje</a:t>
            </a:r>
            <a:r>
              <a:rPr lang="en-US" sz="2600" dirty="0"/>
              <a:t>. </a:t>
            </a:r>
            <a:endParaRPr lang="sr-Latn-RS" sz="2600" dirty="0"/>
          </a:p>
          <a:p>
            <a:pPr marL="457200" indent="-457200" algn="just">
              <a:buAutoNum type="arabicPeriod"/>
            </a:pPr>
            <a:r>
              <a:rPr lang="en-US" sz="2600" b="1" u="sng" dirty="0" err="1">
                <a:solidFill>
                  <a:srgbClr val="FF0000"/>
                </a:solidFill>
              </a:rPr>
              <a:t>Vrednosno</a:t>
            </a:r>
            <a:r>
              <a:rPr lang="en-US" sz="2600" dirty="0"/>
              <a:t> </a:t>
            </a:r>
            <a:r>
              <a:rPr lang="en-US" sz="2600" dirty="0" err="1"/>
              <a:t>iskazana</a:t>
            </a:r>
            <a:r>
              <a:rPr lang="en-US" sz="2600" dirty="0"/>
              <a:t> </a:t>
            </a:r>
            <a:r>
              <a:rPr lang="en-US" sz="2600" dirty="0" err="1"/>
              <a:t>ekonomičnost</a:t>
            </a:r>
            <a:r>
              <a:rPr lang="en-US" sz="2600" dirty="0"/>
              <a:t> je </a:t>
            </a:r>
            <a:r>
              <a:rPr lang="en-US" sz="2600" dirty="0" err="1"/>
              <a:t>odnos</a:t>
            </a:r>
            <a:r>
              <a:rPr lang="en-US" sz="2600" dirty="0"/>
              <a:t> </a:t>
            </a:r>
            <a:r>
              <a:rPr lang="en-US" sz="2600" dirty="0" err="1"/>
              <a:t>između</a:t>
            </a:r>
            <a:r>
              <a:rPr lang="en-US" sz="2600" dirty="0"/>
              <a:t> </a:t>
            </a:r>
            <a:r>
              <a:rPr lang="en-US" sz="2600" dirty="0" err="1"/>
              <a:t>proizvedene</a:t>
            </a:r>
            <a:r>
              <a:rPr lang="en-US" sz="2600" dirty="0"/>
              <a:t> </a:t>
            </a:r>
            <a:r>
              <a:rPr lang="en-US" sz="2600" dirty="0" err="1"/>
              <a:t>vrednosti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troškova</a:t>
            </a:r>
            <a:r>
              <a:rPr lang="en-US" sz="2600" dirty="0"/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5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056" name="Rectangle 2055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7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60+ Economic Efficiency Pictures Stock Illustrations, Royalty-Free Vector  Graphics &amp; Clip Art - iStock">
            <a:extLst>
              <a:ext uri="{FF2B5EF4-FFF2-40B4-BE49-F238E27FC236}">
                <a16:creationId xmlns:a16="http://schemas.microsoft.com/office/drawing/2014/main" id="{11884606-241F-A547-5BAF-D402328A1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r="576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Rectangle 2087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Rectangle 2099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511" y="1385235"/>
            <a:ext cx="6078453" cy="3541714"/>
          </a:xfrm>
        </p:spPr>
        <p:txBody>
          <a:bodyPr>
            <a:normAutofit/>
          </a:bodyPr>
          <a:lstStyle/>
          <a:p>
            <a:r>
              <a:rPr lang="en-US" dirty="0" err="1"/>
              <a:t>Opšti</a:t>
            </a:r>
            <a:r>
              <a:rPr lang="en-US" dirty="0"/>
              <a:t> </a:t>
            </a:r>
            <a:r>
              <a:rPr lang="en-US" dirty="0" err="1"/>
              <a:t>obrazac</a:t>
            </a:r>
            <a:r>
              <a:rPr lang="en-US" dirty="0"/>
              <a:t> </a:t>
            </a:r>
            <a:r>
              <a:rPr lang="en-US" dirty="0" err="1"/>
              <a:t>ekonomičnosti</a:t>
            </a:r>
            <a:r>
              <a:rPr lang="en-US" dirty="0"/>
              <a:t> </a:t>
            </a:r>
            <a:r>
              <a:rPr lang="sr-Latn-RS" dirty="0"/>
              <a:t>- </a:t>
            </a:r>
            <a:r>
              <a:rPr lang="en-US" dirty="0" err="1"/>
              <a:t>izražava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ostvarenih</a:t>
            </a:r>
            <a:r>
              <a:rPr lang="en-US" dirty="0"/>
              <a:t> </a:t>
            </a:r>
            <a:r>
              <a:rPr lang="en-US" dirty="0" err="1"/>
              <a:t>učinaka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utrošenih</a:t>
            </a:r>
            <a:r>
              <a:rPr lang="en-US" dirty="0"/>
              <a:t> </a:t>
            </a:r>
            <a:r>
              <a:rPr lang="en-US" dirty="0" err="1"/>
              <a:t>elemenata,na</a:t>
            </a:r>
            <a:r>
              <a:rPr lang="en-US" dirty="0"/>
              <a:t> </a:t>
            </a:r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: </a:t>
            </a:r>
            <a:endParaRPr lang="sr-Latn-RS" dirty="0"/>
          </a:p>
          <a:p>
            <a:pPr marL="0" indent="0" algn="ctr">
              <a:buNone/>
            </a:pPr>
            <a:r>
              <a:rPr lang="en-US" sz="3400" b="1" dirty="0">
                <a:latin typeface="Arial Black" panose="020B0A04020102020204" pitchFamily="34" charset="0"/>
              </a:rPr>
              <a:t>E=Q:(</a:t>
            </a:r>
            <a:r>
              <a:rPr lang="en-US" sz="3400" b="1" dirty="0" err="1">
                <a:latin typeface="Arial Black" panose="020B0A04020102020204" pitchFamily="34" charset="0"/>
              </a:rPr>
              <a:t>M+S+R</a:t>
            </a:r>
            <a:r>
              <a:rPr lang="en-US" sz="3400" b="1" dirty="0">
                <a:latin typeface="Arial Black" panose="020B0A04020102020204" pitchFamily="34" charset="0"/>
              </a:rPr>
              <a:t>) </a:t>
            </a:r>
            <a:endParaRPr lang="sr-Latn-RS" sz="3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/>
              <a:t>M = </a:t>
            </a:r>
            <a:r>
              <a:rPr lang="en-US" dirty="0" err="1"/>
              <a:t>materijal</a:t>
            </a:r>
            <a:r>
              <a:rPr lang="en-US" dirty="0"/>
              <a:t>, S = </a:t>
            </a:r>
            <a:r>
              <a:rPr lang="en-US" dirty="0" err="1"/>
              <a:t>sredstva</a:t>
            </a:r>
            <a:r>
              <a:rPr lang="en-US" dirty="0"/>
              <a:t>, R = rad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7877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248" y="264695"/>
            <a:ext cx="5894388" cy="5735052"/>
          </a:xfrm>
        </p:spPr>
        <p:txBody>
          <a:bodyPr>
            <a:noAutofit/>
          </a:bodyPr>
          <a:lstStyle/>
          <a:p>
            <a:pPr algn="just"/>
            <a:r>
              <a:rPr lang="en-US" sz="2800" b="1" u="sng" dirty="0" err="1"/>
              <a:t>Naturalno</a:t>
            </a:r>
            <a:r>
              <a:rPr lang="en-US" sz="2800" b="1" u="sng" dirty="0"/>
              <a:t> </a:t>
            </a:r>
            <a:r>
              <a:rPr lang="en-US" sz="2800" b="1" u="sng" dirty="0" err="1"/>
              <a:t>utvrđivanje</a:t>
            </a:r>
            <a:r>
              <a:rPr lang="en-US" sz="2800" b="1" u="sng" dirty="0"/>
              <a:t> </a:t>
            </a:r>
            <a:r>
              <a:rPr lang="en-US" sz="2800" b="1" u="sng" dirty="0" err="1"/>
              <a:t>ekonomičnosti</a:t>
            </a:r>
            <a:r>
              <a:rPr lang="en-US" sz="2800" b="1" u="sng" dirty="0"/>
              <a:t> </a:t>
            </a:r>
            <a:r>
              <a:rPr lang="en-US" sz="2800" dirty="0" err="1"/>
              <a:t>uzima</a:t>
            </a:r>
            <a:r>
              <a:rPr lang="en-US" sz="2800" dirty="0"/>
              <a:t> za </a:t>
            </a:r>
            <a:r>
              <a:rPr lang="en-US" sz="2800" dirty="0" err="1"/>
              <a:t>osnovu</a:t>
            </a:r>
            <a:r>
              <a:rPr lang="en-US" sz="2800" dirty="0"/>
              <a:t> </a:t>
            </a:r>
            <a:r>
              <a:rPr lang="en-US" sz="2800" dirty="0" err="1"/>
              <a:t>fizički</a:t>
            </a:r>
            <a:r>
              <a:rPr lang="en-US" sz="2800" dirty="0"/>
              <a:t> </a:t>
            </a:r>
            <a:r>
              <a:rPr lang="en-US" sz="2800" dirty="0" err="1"/>
              <a:t>obim</a:t>
            </a:r>
            <a:r>
              <a:rPr lang="en-US" sz="2800" dirty="0"/>
              <a:t> </a:t>
            </a:r>
            <a:r>
              <a:rPr lang="en-US" sz="2800" dirty="0" err="1"/>
              <a:t>proizvodnje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njen</a:t>
            </a:r>
            <a:r>
              <a:rPr lang="en-US" sz="2800" dirty="0"/>
              <a:t> </a:t>
            </a:r>
            <a:r>
              <a:rPr lang="en-US" sz="2800" dirty="0" err="1"/>
              <a:t>odnos</a:t>
            </a:r>
            <a:r>
              <a:rPr lang="en-US" sz="2800" dirty="0"/>
              <a:t> </a:t>
            </a:r>
            <a:r>
              <a:rPr lang="en-US" sz="2800" dirty="0" err="1"/>
              <a:t>prema</a:t>
            </a:r>
            <a:r>
              <a:rPr lang="en-US" sz="2800" dirty="0"/>
              <a:t> </a:t>
            </a:r>
            <a:r>
              <a:rPr lang="en-US" sz="2800" dirty="0" err="1"/>
              <a:t>fizičkim</a:t>
            </a:r>
            <a:r>
              <a:rPr lang="en-US" sz="2800" dirty="0"/>
              <a:t> </a:t>
            </a:r>
            <a:r>
              <a:rPr lang="en-US" sz="2800" dirty="0" err="1"/>
              <a:t>utrošcima</a:t>
            </a:r>
            <a:r>
              <a:rPr lang="en-US" sz="2800" dirty="0"/>
              <a:t> </a:t>
            </a:r>
            <a:r>
              <a:rPr lang="en-US" sz="2800" dirty="0" err="1"/>
              <a:t>predmeta</a:t>
            </a:r>
            <a:r>
              <a:rPr lang="en-US" sz="2800" dirty="0"/>
              <a:t> </a:t>
            </a:r>
            <a:r>
              <a:rPr lang="en-US" sz="2800" dirty="0" err="1"/>
              <a:t>rada</a:t>
            </a:r>
            <a:r>
              <a:rPr lang="en-US" sz="2800" dirty="0"/>
              <a:t>, </a:t>
            </a:r>
            <a:r>
              <a:rPr lang="en-US" sz="2800" dirty="0" err="1"/>
              <a:t>sredstava</a:t>
            </a:r>
            <a:r>
              <a:rPr lang="en-US" sz="2800" dirty="0"/>
              <a:t> za rad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radne</a:t>
            </a:r>
            <a:r>
              <a:rPr lang="en-US" sz="2800" dirty="0"/>
              <a:t> </a:t>
            </a:r>
            <a:r>
              <a:rPr lang="en-US" sz="2800" dirty="0" err="1"/>
              <a:t>snage</a:t>
            </a:r>
            <a:r>
              <a:rPr lang="en-US" sz="2800" dirty="0"/>
              <a:t>.</a:t>
            </a:r>
            <a:endParaRPr lang="sr-Latn-RS" sz="2800" dirty="0"/>
          </a:p>
          <a:p>
            <a:pPr algn="just"/>
            <a:r>
              <a:rPr lang="en-US" sz="2800" b="1" u="sng" dirty="0" err="1"/>
              <a:t>Vrednosno</a:t>
            </a:r>
            <a:r>
              <a:rPr lang="en-US" sz="2800" b="1" u="sng" dirty="0"/>
              <a:t> </a:t>
            </a:r>
            <a:r>
              <a:rPr lang="en-US" sz="2800" b="1" u="sng" dirty="0" err="1"/>
              <a:t>iskazivanje</a:t>
            </a:r>
            <a:r>
              <a:rPr lang="en-US" sz="2800" b="1" u="sng" dirty="0"/>
              <a:t> </a:t>
            </a:r>
            <a:r>
              <a:rPr lang="en-US" sz="2800" b="1" u="sng" dirty="0" err="1"/>
              <a:t>ekonomičnosti</a:t>
            </a:r>
            <a:r>
              <a:rPr lang="en-US" sz="2800" b="1" u="sng" dirty="0"/>
              <a:t> </a:t>
            </a:r>
            <a:r>
              <a:rPr lang="en-US" sz="2800" dirty="0" err="1"/>
              <a:t>svodi</a:t>
            </a:r>
            <a:r>
              <a:rPr lang="en-US" sz="2800" dirty="0"/>
              <a:t> 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odnos</a:t>
            </a:r>
            <a:r>
              <a:rPr lang="en-US" sz="2800" dirty="0"/>
              <a:t> </a:t>
            </a:r>
            <a:r>
              <a:rPr lang="en-US" sz="2800" dirty="0" err="1"/>
              <a:t>vrednosti</a:t>
            </a:r>
            <a:r>
              <a:rPr lang="en-US" sz="2800" dirty="0"/>
              <a:t> </a:t>
            </a:r>
            <a:r>
              <a:rPr lang="en-US" sz="2800" dirty="0" err="1"/>
              <a:t>ostvarene</a:t>
            </a:r>
            <a:r>
              <a:rPr lang="en-US" sz="2800" dirty="0"/>
              <a:t> </a:t>
            </a:r>
            <a:r>
              <a:rPr lang="en-US" sz="2800" dirty="0" err="1"/>
              <a:t>proizvodnje</a:t>
            </a:r>
            <a:r>
              <a:rPr lang="en-US" sz="2800" dirty="0"/>
              <a:t>, </a:t>
            </a:r>
            <a:r>
              <a:rPr lang="en-US" sz="2800" dirty="0" err="1"/>
              <a:t>odnosno</a:t>
            </a:r>
            <a:r>
              <a:rPr lang="en-US" sz="2800" dirty="0"/>
              <a:t> </a:t>
            </a:r>
            <a:r>
              <a:rPr lang="en-US" sz="2800" dirty="0" err="1"/>
              <a:t>učinaka</a:t>
            </a:r>
            <a:r>
              <a:rPr lang="en-US" sz="2800" dirty="0"/>
              <a:t> </a:t>
            </a:r>
            <a:r>
              <a:rPr lang="en-US" sz="2800" dirty="0" err="1"/>
              <a:t>preduzeća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troškova</a:t>
            </a:r>
            <a:r>
              <a:rPr lang="en-US" sz="2800" dirty="0"/>
              <a:t> </a:t>
            </a:r>
            <a:r>
              <a:rPr lang="en-US" sz="2800" dirty="0" err="1"/>
              <a:t>svih</a:t>
            </a:r>
            <a:r>
              <a:rPr lang="en-US" sz="2800" dirty="0"/>
              <a:t> </a:t>
            </a:r>
            <a:r>
              <a:rPr lang="en-US" sz="2800" dirty="0" err="1"/>
              <a:t>elemenata</a:t>
            </a:r>
            <a:r>
              <a:rPr lang="en-US" sz="2800" dirty="0"/>
              <a:t> </a:t>
            </a:r>
            <a:r>
              <a:rPr lang="en-US" sz="2800" dirty="0" err="1"/>
              <a:t>proizvodnje</a:t>
            </a:r>
            <a:r>
              <a:rPr lang="en-US" sz="2800" dirty="0"/>
              <a:t>.</a:t>
            </a:r>
            <a:endParaRPr lang="sr-Latn-RS" sz="2800" dirty="0"/>
          </a:p>
        </p:txBody>
      </p:sp>
      <p:pic>
        <p:nvPicPr>
          <p:cNvPr id="1026" name="Picture 2" descr="Cartoons About The Economy - Glasbergen Cartoon Serv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r="5812" b="2"/>
          <a:stretch/>
        </p:blipFill>
        <p:spPr bwMode="auto"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7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3080" name="Rectangle 3079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1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artoon guide to biodiversity loss X | ConservationBytes.com">
            <a:extLst>
              <a:ext uri="{FF2B5EF4-FFF2-40B4-BE49-F238E27FC236}">
                <a16:creationId xmlns:a16="http://schemas.microsoft.com/office/drawing/2014/main" id="{73B3B6EC-C8E5-CEDD-2957-B3B778EF0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r="14359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Rectangle 3111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Rectangle 3123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2518" y="527051"/>
            <a:ext cx="3767799" cy="52641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r-Latn-CS" sz="2000" dirty="0"/>
              <a:t>Ekonomičnost  nam pokazuje u kojoj meri se </a:t>
            </a:r>
            <a:r>
              <a:rPr lang="sr-Latn-CS" sz="2000" u="sng" dirty="0"/>
              <a:t>postižu poslovni ciljevi </a:t>
            </a:r>
            <a:r>
              <a:rPr lang="sr-Latn-CS" sz="2000" dirty="0"/>
              <a:t>i u kojoj meri se </a:t>
            </a:r>
            <a:r>
              <a:rPr lang="sr-Latn-CS" sz="2000" u="sng" dirty="0"/>
              <a:t>štede potrebni resursi</a:t>
            </a:r>
            <a:r>
              <a:rPr lang="sr-Latn-CS" sz="2000" dirty="0"/>
              <a:t>.</a:t>
            </a:r>
          </a:p>
          <a:p>
            <a:pPr>
              <a:lnSpc>
                <a:spcPct val="110000"/>
              </a:lnSpc>
            </a:pPr>
            <a:r>
              <a:rPr lang="sr-Latn-CS" sz="2000" dirty="0"/>
              <a:t> Ekonomičnost izražava stepen efikasnosti trošenja u preduzeću kroz zahtev da se utrošenim sredstvima ostvari što veći radni učinak. </a:t>
            </a:r>
          </a:p>
          <a:p>
            <a:pPr>
              <a:lnSpc>
                <a:spcPct val="110000"/>
              </a:lnSpc>
            </a:pPr>
            <a:r>
              <a:rPr lang="sr-Latn-CS" sz="2000" b="1" dirty="0"/>
              <a:t>Suština ekonomičnosti je u štednji i ekonomisanju elemenata proizvodnje preduzeća.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479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4522F6F2-D276-4B44-927D-595B62E8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3080" name="Rectangle 3079">
              <a:extLst>
                <a:ext uri="{FF2B5EF4-FFF2-40B4-BE49-F238E27FC236}">
                  <a16:creationId xmlns:a16="http://schemas.microsoft.com/office/drawing/2014/main" id="{CE1A8443-DFAD-4C8E-A1D1-B1FFC23A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1" name="Picture 2">
              <a:extLst>
                <a:ext uri="{FF2B5EF4-FFF2-40B4-BE49-F238E27FC236}">
                  <a16:creationId xmlns:a16="http://schemas.microsoft.com/office/drawing/2014/main" id="{7C16C621-4F51-4093-B639-5E04CF0E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it-IT" sz="3300" b="1"/>
              <a:t>Povećanje ekonomičnosti se može postići:</a:t>
            </a:r>
            <a:endParaRPr lang="en-US" sz="3300" b="1"/>
          </a:p>
        </p:txBody>
      </p:sp>
      <p:pic>
        <p:nvPicPr>
          <p:cNvPr id="3074" name="Picture 2" descr="Economics Is Too Important to Be Left to Economis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r="45763" b="-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9A210947-19DD-4D82-9001-EB4FD3CA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308BA069-8E59-4A52-9D81-F41BB255C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6">
              <a:extLst>
                <a:ext uri="{FF2B5EF4-FFF2-40B4-BE49-F238E27FC236}">
                  <a16:creationId xmlns:a16="http://schemas.microsoft.com/office/drawing/2014/main" id="{3F647F8A-2464-4A5A-BC19-757CDB00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7">
              <a:extLst>
                <a:ext uri="{FF2B5EF4-FFF2-40B4-BE49-F238E27FC236}">
                  <a16:creationId xmlns:a16="http://schemas.microsoft.com/office/drawing/2014/main" id="{56E9E8F0-C005-4002-A7CC-050F4E16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6F73DD6E-B3F0-4263-B349-EF6F7343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9">
              <a:extLst>
                <a:ext uri="{FF2B5EF4-FFF2-40B4-BE49-F238E27FC236}">
                  <a16:creationId xmlns:a16="http://schemas.microsoft.com/office/drawing/2014/main" id="{819862A2-B765-4A89-A229-6D138978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0">
              <a:extLst>
                <a:ext uri="{FF2B5EF4-FFF2-40B4-BE49-F238E27FC236}">
                  <a16:creationId xmlns:a16="http://schemas.microsoft.com/office/drawing/2014/main" id="{80B74F06-F12D-48F0-9469-1B41C8676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1">
              <a:extLst>
                <a:ext uri="{FF2B5EF4-FFF2-40B4-BE49-F238E27FC236}">
                  <a16:creationId xmlns:a16="http://schemas.microsoft.com/office/drawing/2014/main" id="{90B9E938-2C10-4FD4-A44B-AC2C6CCB5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2">
              <a:extLst>
                <a:ext uri="{FF2B5EF4-FFF2-40B4-BE49-F238E27FC236}">
                  <a16:creationId xmlns:a16="http://schemas.microsoft.com/office/drawing/2014/main" id="{F9EFD92F-C67D-4998-BF9E-78AE28D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3">
              <a:extLst>
                <a:ext uri="{FF2B5EF4-FFF2-40B4-BE49-F238E27FC236}">
                  <a16:creationId xmlns:a16="http://schemas.microsoft.com/office/drawing/2014/main" id="{40A102B9-B463-49AA-80B5-DED0B2E4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4">
              <a:extLst>
                <a:ext uri="{FF2B5EF4-FFF2-40B4-BE49-F238E27FC236}">
                  <a16:creationId xmlns:a16="http://schemas.microsoft.com/office/drawing/2014/main" id="{D8FE84BD-D175-437D-B860-3715158CF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5">
              <a:extLst>
                <a:ext uri="{FF2B5EF4-FFF2-40B4-BE49-F238E27FC236}">
                  <a16:creationId xmlns:a16="http://schemas.microsoft.com/office/drawing/2014/main" id="{1577D13D-8777-48FE-8799-57CBDEA2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6">
              <a:extLst>
                <a:ext uri="{FF2B5EF4-FFF2-40B4-BE49-F238E27FC236}">
                  <a16:creationId xmlns:a16="http://schemas.microsoft.com/office/drawing/2014/main" id="{ADE86DE6-4A59-4BE5-B2C8-CB7C0FB9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7">
              <a:extLst>
                <a:ext uri="{FF2B5EF4-FFF2-40B4-BE49-F238E27FC236}">
                  <a16:creationId xmlns:a16="http://schemas.microsoft.com/office/drawing/2014/main" id="{5FD7F01E-86AB-47C1-81B1-41985631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8">
              <a:extLst>
                <a:ext uri="{FF2B5EF4-FFF2-40B4-BE49-F238E27FC236}">
                  <a16:creationId xmlns:a16="http://schemas.microsoft.com/office/drawing/2014/main" id="{953EB852-7AA6-40F7-A805-0FF04FAE8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9">
              <a:extLst>
                <a:ext uri="{FF2B5EF4-FFF2-40B4-BE49-F238E27FC236}">
                  <a16:creationId xmlns:a16="http://schemas.microsoft.com/office/drawing/2014/main" id="{FA283238-23CF-4994-8E02-4EB5D97D8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0">
              <a:extLst>
                <a:ext uri="{FF2B5EF4-FFF2-40B4-BE49-F238E27FC236}">
                  <a16:creationId xmlns:a16="http://schemas.microsoft.com/office/drawing/2014/main" id="{AE2F0444-3560-46A9-85C6-AD9C4D70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1">
              <a:extLst>
                <a:ext uri="{FF2B5EF4-FFF2-40B4-BE49-F238E27FC236}">
                  <a16:creationId xmlns:a16="http://schemas.microsoft.com/office/drawing/2014/main" id="{B69EAEB1-1086-4684-B20B-C6E250A9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2">
              <a:extLst>
                <a:ext uri="{FF2B5EF4-FFF2-40B4-BE49-F238E27FC236}">
                  <a16:creationId xmlns:a16="http://schemas.microsoft.com/office/drawing/2014/main" id="{4C869530-8A60-4306-BC67-63294F9D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3">
              <a:extLst>
                <a:ext uri="{FF2B5EF4-FFF2-40B4-BE49-F238E27FC236}">
                  <a16:creationId xmlns:a16="http://schemas.microsoft.com/office/drawing/2014/main" id="{EEBC3BC8-0066-4FFF-936E-746B47A0C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4">
              <a:extLst>
                <a:ext uri="{FF2B5EF4-FFF2-40B4-BE49-F238E27FC236}">
                  <a16:creationId xmlns:a16="http://schemas.microsoft.com/office/drawing/2014/main" id="{7951EC55-DA0C-46F0-BF98-427078A66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5">
              <a:extLst>
                <a:ext uri="{FF2B5EF4-FFF2-40B4-BE49-F238E27FC236}">
                  <a16:creationId xmlns:a16="http://schemas.microsoft.com/office/drawing/2014/main" id="{F40CBDE4-9D9D-471D-9C7E-D000C060B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6">
              <a:extLst>
                <a:ext uri="{FF2B5EF4-FFF2-40B4-BE49-F238E27FC236}">
                  <a16:creationId xmlns:a16="http://schemas.microsoft.com/office/drawing/2014/main" id="{4E63F3FC-5BCB-400B-8CBB-DB58CF61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7">
              <a:extLst>
                <a:ext uri="{FF2B5EF4-FFF2-40B4-BE49-F238E27FC236}">
                  <a16:creationId xmlns:a16="http://schemas.microsoft.com/office/drawing/2014/main" id="{CBE4FF3F-9B00-4479-9EC8-BADD8C77E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8">
              <a:extLst>
                <a:ext uri="{FF2B5EF4-FFF2-40B4-BE49-F238E27FC236}">
                  <a16:creationId xmlns:a16="http://schemas.microsoft.com/office/drawing/2014/main" id="{6BA6A1A3-FE7E-46C6-96C1-693C2E018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9">
              <a:extLst>
                <a:ext uri="{FF2B5EF4-FFF2-40B4-BE49-F238E27FC236}">
                  <a16:creationId xmlns:a16="http://schemas.microsoft.com/office/drawing/2014/main" id="{114DA81D-9A00-4EB7-A592-23911BB14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0">
              <a:extLst>
                <a:ext uri="{FF2B5EF4-FFF2-40B4-BE49-F238E27FC236}">
                  <a16:creationId xmlns:a16="http://schemas.microsoft.com/office/drawing/2014/main" id="{DB83C953-DA56-415B-943C-6669B401A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1">
              <a:extLst>
                <a:ext uri="{FF2B5EF4-FFF2-40B4-BE49-F238E27FC236}">
                  <a16:creationId xmlns:a16="http://schemas.microsoft.com/office/drawing/2014/main" id="{51B3F681-1B14-43A9-AD7C-3337BF64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2">
              <a:extLst>
                <a:ext uri="{FF2B5EF4-FFF2-40B4-BE49-F238E27FC236}">
                  <a16:creationId xmlns:a16="http://schemas.microsoft.com/office/drawing/2014/main" id="{9FFEE267-6F5A-4942-9CCD-93E0FD72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Rectangle 3111">
              <a:extLst>
                <a:ext uri="{FF2B5EF4-FFF2-40B4-BE49-F238E27FC236}">
                  <a16:creationId xmlns:a16="http://schemas.microsoft.com/office/drawing/2014/main" id="{D473DF80-FE50-4F0F-9AF3-BE37ACE6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4">
              <a:extLst>
                <a:ext uri="{FF2B5EF4-FFF2-40B4-BE49-F238E27FC236}">
                  <a16:creationId xmlns:a16="http://schemas.microsoft.com/office/drawing/2014/main" id="{D2426B62-A33A-419E-B4DF-42543C4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5">
              <a:extLst>
                <a:ext uri="{FF2B5EF4-FFF2-40B4-BE49-F238E27FC236}">
                  <a16:creationId xmlns:a16="http://schemas.microsoft.com/office/drawing/2014/main" id="{1790CDFA-5E0D-467A-B0CA-637136309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6">
              <a:extLst>
                <a:ext uri="{FF2B5EF4-FFF2-40B4-BE49-F238E27FC236}">
                  <a16:creationId xmlns:a16="http://schemas.microsoft.com/office/drawing/2014/main" id="{54F41241-7241-4D2A-BDEA-28406C41D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7">
              <a:extLst>
                <a:ext uri="{FF2B5EF4-FFF2-40B4-BE49-F238E27FC236}">
                  <a16:creationId xmlns:a16="http://schemas.microsoft.com/office/drawing/2014/main" id="{351E54C3-3D62-48EA-A2DC-D1570769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8">
              <a:extLst>
                <a:ext uri="{FF2B5EF4-FFF2-40B4-BE49-F238E27FC236}">
                  <a16:creationId xmlns:a16="http://schemas.microsoft.com/office/drawing/2014/main" id="{F08D2F28-5814-4CA4-A46E-C82FE6EF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9">
              <a:extLst>
                <a:ext uri="{FF2B5EF4-FFF2-40B4-BE49-F238E27FC236}">
                  <a16:creationId xmlns:a16="http://schemas.microsoft.com/office/drawing/2014/main" id="{D308FFD9-83B2-4D86-8A5B-CE9F07E8E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0">
              <a:extLst>
                <a:ext uri="{FF2B5EF4-FFF2-40B4-BE49-F238E27FC236}">
                  <a16:creationId xmlns:a16="http://schemas.microsoft.com/office/drawing/2014/main" id="{E6A3BE28-5E73-44F0-AA57-58DAD5DD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1">
              <a:extLst>
                <a:ext uri="{FF2B5EF4-FFF2-40B4-BE49-F238E27FC236}">
                  <a16:creationId xmlns:a16="http://schemas.microsoft.com/office/drawing/2014/main" id="{7ACED00D-535A-4494-8BFA-78E58A2D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2">
              <a:extLst>
                <a:ext uri="{FF2B5EF4-FFF2-40B4-BE49-F238E27FC236}">
                  <a16:creationId xmlns:a16="http://schemas.microsoft.com/office/drawing/2014/main" id="{0C7D7BCF-768E-4C0D-857A-63BBA8F9B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3">
              <a:extLst>
                <a:ext uri="{FF2B5EF4-FFF2-40B4-BE49-F238E27FC236}">
                  <a16:creationId xmlns:a16="http://schemas.microsoft.com/office/drawing/2014/main" id="{29401C0B-5EF6-49A6-A9F6-DAC32B3B6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4">
              <a:extLst>
                <a:ext uri="{FF2B5EF4-FFF2-40B4-BE49-F238E27FC236}">
                  <a16:creationId xmlns:a16="http://schemas.microsoft.com/office/drawing/2014/main" id="{F6DF5234-BC86-4ABB-A7ED-575143C6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Rectangle 3123">
              <a:extLst>
                <a:ext uri="{FF2B5EF4-FFF2-40B4-BE49-F238E27FC236}">
                  <a16:creationId xmlns:a16="http://schemas.microsoft.com/office/drawing/2014/main" id="{E4863625-8438-4877-9681-839C192C6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6">
              <a:extLst>
                <a:ext uri="{FF2B5EF4-FFF2-40B4-BE49-F238E27FC236}">
                  <a16:creationId xmlns:a16="http://schemas.microsoft.com/office/drawing/2014/main" id="{8A1D47CD-E2C4-4AD2-B105-655BB0905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7">
              <a:extLst>
                <a:ext uri="{FF2B5EF4-FFF2-40B4-BE49-F238E27FC236}">
                  <a16:creationId xmlns:a16="http://schemas.microsoft.com/office/drawing/2014/main" id="{4D816259-D8E8-4E5C-A2CF-8C8AFB80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8">
              <a:extLst>
                <a:ext uri="{FF2B5EF4-FFF2-40B4-BE49-F238E27FC236}">
                  <a16:creationId xmlns:a16="http://schemas.microsoft.com/office/drawing/2014/main" id="{6377A258-3874-44DB-99C9-C4EA6F7AA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9">
              <a:extLst>
                <a:ext uri="{FF2B5EF4-FFF2-40B4-BE49-F238E27FC236}">
                  <a16:creationId xmlns:a16="http://schemas.microsoft.com/office/drawing/2014/main" id="{A3902333-5178-425F-AA5F-14ABBEDAE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0">
              <a:extLst>
                <a:ext uri="{FF2B5EF4-FFF2-40B4-BE49-F238E27FC236}">
                  <a16:creationId xmlns:a16="http://schemas.microsoft.com/office/drawing/2014/main" id="{090FF72C-8743-4B55-99A4-E62D6A4B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1">
              <a:extLst>
                <a:ext uri="{FF2B5EF4-FFF2-40B4-BE49-F238E27FC236}">
                  <a16:creationId xmlns:a16="http://schemas.microsoft.com/office/drawing/2014/main" id="{BFCE6B39-2A20-4DB5-BA8E-2FA60B460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2">
              <a:extLst>
                <a:ext uri="{FF2B5EF4-FFF2-40B4-BE49-F238E27FC236}">
                  <a16:creationId xmlns:a16="http://schemas.microsoft.com/office/drawing/2014/main" id="{A9F068E0-CF7F-474D-9118-50619A6E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3">
              <a:extLst>
                <a:ext uri="{FF2B5EF4-FFF2-40B4-BE49-F238E27FC236}">
                  <a16:creationId xmlns:a16="http://schemas.microsoft.com/office/drawing/2014/main" id="{CEE9ADFF-5205-4783-ADA2-655A73DB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4">
              <a:extLst>
                <a:ext uri="{FF2B5EF4-FFF2-40B4-BE49-F238E27FC236}">
                  <a16:creationId xmlns:a16="http://schemas.microsoft.com/office/drawing/2014/main" id="{B28123C4-0A50-4115-936C-C659A912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5">
              <a:extLst>
                <a:ext uri="{FF2B5EF4-FFF2-40B4-BE49-F238E27FC236}">
                  <a16:creationId xmlns:a16="http://schemas.microsoft.com/office/drawing/2014/main" id="{09B49DB9-536F-45DE-9352-5095C8D8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6">
              <a:extLst>
                <a:ext uri="{FF2B5EF4-FFF2-40B4-BE49-F238E27FC236}">
                  <a16:creationId xmlns:a16="http://schemas.microsoft.com/office/drawing/2014/main" id="{43C4B12A-C5E9-47A5-9B04-5D2186A0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7">
              <a:extLst>
                <a:ext uri="{FF2B5EF4-FFF2-40B4-BE49-F238E27FC236}">
                  <a16:creationId xmlns:a16="http://schemas.microsoft.com/office/drawing/2014/main" id="{A01B0DF5-9122-4E62-BF5B-0CCE0A54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8">
              <a:extLst>
                <a:ext uri="{FF2B5EF4-FFF2-40B4-BE49-F238E27FC236}">
                  <a16:creationId xmlns:a16="http://schemas.microsoft.com/office/drawing/2014/main" id="{3ED6B441-A89D-4565-949B-4C4AB6DC9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sr-Latn-CS" sz="2200"/>
              <a:t>povećanjem količine učinaka uz nepromenjene troškove,</a:t>
            </a:r>
            <a:endParaRPr lang="en-US" sz="220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sr-Latn-CS" sz="2200"/>
              <a:t>ostvarenjem većih prodajnih cena proizvoda i usluga,</a:t>
            </a:r>
            <a:endParaRPr lang="en-US" sz="220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sr-Latn-CS" sz="2200"/>
              <a:t>smanjenjem količine elemenata radnog procesa i</a:t>
            </a:r>
            <a:endParaRPr lang="en-US" sz="220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sr-Latn-CS" sz="2200"/>
              <a:t>nižim nabavnim cenama elemenata radnog procesa.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6774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sr-Latn-CS" b="1" dirty="0"/>
              <a:t>Faktori ekonomičnosti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r-Latn-CS" sz="2200"/>
              <a:t>Na sve elemente ekonomičnosti deluju brojni faktori, ponekad sa različitim i suprotnim dejstvom. </a:t>
            </a:r>
          </a:p>
          <a:p>
            <a:pPr>
              <a:lnSpc>
                <a:spcPct val="110000"/>
              </a:lnSpc>
            </a:pPr>
            <a:r>
              <a:rPr lang="sr-Latn-CS" sz="2200"/>
              <a:t>To su faktori koji deluju na rezultat, sredstva za rad, predmete rada i radnu snagu.</a:t>
            </a:r>
            <a:endParaRPr lang="en-US" sz="2200"/>
          </a:p>
          <a:p>
            <a:pPr>
              <a:lnSpc>
                <a:spcPct val="110000"/>
              </a:lnSpc>
            </a:pPr>
            <a:r>
              <a:rPr lang="sr-Latn-CS" sz="2200"/>
              <a:t>Faktori koji deluju na produktivnost su istovremeno i faktori ekonomičnosti. Oni su i brojniji, jer je i ekonomičnost širi princip od produktivnosti.</a:t>
            </a:r>
            <a:endParaRPr lang="en-US" sz="2200"/>
          </a:p>
          <a:p>
            <a:pPr>
              <a:lnSpc>
                <a:spcPct val="110000"/>
              </a:lnSpc>
            </a:pPr>
            <a:endParaRPr lang="en-US" sz="2200"/>
          </a:p>
        </p:txBody>
      </p:sp>
      <p:pic>
        <p:nvPicPr>
          <p:cNvPr id="4098" name="Picture 2" descr="30+ Economy Concepts Cartoons | Cartoon, Concept, Econo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44216"/>
          <a:stretch/>
        </p:blipFill>
        <p:spPr bwMode="auto"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11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71</TotalTime>
  <Words>743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Tw Cen MT</vt:lpstr>
      <vt:lpstr>Circuit</vt:lpstr>
      <vt:lpstr>EKONOMIČNOST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Povećanje ekonomičnosti se može postići:</vt:lpstr>
      <vt:lpstr>Faktori ekonomičnosti</vt:lpstr>
      <vt:lpstr>Faktore ekonomičnosti sa stanovišta njene uslovljenosti i dinamike čine: </vt:lpstr>
      <vt:lpstr>PowerPoint Presentation</vt:lpstr>
      <vt:lpstr>PowerPoint Presentation</vt:lpstr>
      <vt:lpstr>Ekonomičnost trošenja zavisi od</vt:lpstr>
      <vt:lpstr>TEME ZA PRISTUPNI RAD</vt:lpstr>
      <vt:lpstr>PITANJA ZA KOLOKVIJUM I ISPIT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Zorana Mihajlovic</cp:lastModifiedBy>
  <cp:revision>11</cp:revision>
  <dcterms:created xsi:type="dcterms:W3CDTF">2023-02-05T08:24:53Z</dcterms:created>
  <dcterms:modified xsi:type="dcterms:W3CDTF">2024-02-16T07:46:29Z</dcterms:modified>
</cp:coreProperties>
</file>